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426.xml" ContentType="application/vnd.openxmlformats-officedocument.presentationml.slide+xml"/>
  <Override PartName="/ppt/slides/slide473.xml" ContentType="application/vnd.openxmlformats-officedocument.presentationml.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388.xml" ContentType="application/vnd.openxmlformats-officedocument.presentationml.slide+xml"/>
  <Override PartName="/ppt/slides/slide404.xml" ContentType="application/vnd.openxmlformats-officedocument.presentationml.slide+xml"/>
  <Override PartName="/ppt/slides/slide451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slides/slide221.xml" ContentType="application/vnd.openxmlformats-officedocument.presentationml.slide+xml"/>
  <Override PartName="/ppt/slides/slide319.xml" ContentType="application/vnd.openxmlformats-officedocument.presentationml.slide+xml"/>
  <Override PartName="/ppt/slides/slide366.xml" ContentType="application/vnd.openxmlformats-officedocument.presentationml.slide+xml"/>
  <Override PartName="/ppt/slides/slide505.xml" ContentType="application/vnd.openxmlformats-officedocument.presentationml.slide+xml"/>
  <Override PartName="/ppt/slides/slide158.xml" ContentType="application/vnd.openxmlformats-officedocument.presentationml.slide+xml"/>
  <Override PartName="/ppt/slides/slide344.xml" ContentType="application/vnd.openxmlformats-officedocument.presentationml.slide+xml"/>
  <Override PartName="/ppt/slides/slide391.xml" ContentType="application/vnd.openxmlformats-officedocument.presentationml.slide+xml"/>
  <Override PartName="/ppt/slides/slide48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467.xml" ContentType="application/vnd.openxmlformats-officedocument.presentationml.slide+xml"/>
  <Override PartName="/ppt/slides/slide88.xml" ContentType="application/vnd.openxmlformats-officedocument.presentationml.slide+xml"/>
  <Override PartName="/ppt/slides/slide259.xml" ContentType="application/vnd.openxmlformats-officedocument.presentationml.slide+xml"/>
  <Override PartName="/ppt/slides/slide322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Override PartName="/ppt/slides/slide161.xml" ContentType="application/vnd.openxmlformats-officedocument.presentationml.slide+xml"/>
  <Override PartName="/ppt/slides/slide300.xml" ContentType="application/vnd.openxmlformats-officedocument.presentationml.slide+xml"/>
  <Override PartName="/ppt/slides/slide445.xml" ContentType="application/vnd.openxmlformats-officedocument.presentationml.slide+xml"/>
  <Override PartName="/ppt/slides/slide492.xml" ContentType="application/vnd.openxmlformats-officedocument.presentationml.slide+xml"/>
  <Default Extension="png" ContentType="image/png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slides/slide423.xml" ContentType="application/vnd.openxmlformats-officedocument.presentationml.slide+xml"/>
  <Override PartName="/ppt/slides/slide470.xml" ContentType="application/vnd.openxmlformats-officedocument.presentationml.slide+xml"/>
  <Override PartName="/ppt/theme/theme2.xml" ContentType="application/vnd.openxmlformats-officedocument.theme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62.xml" ContentType="application/vnd.openxmlformats-officedocument.presentationml.slide+xml"/>
  <Default Extension="emf" ContentType="image/x-emf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401.xml" ContentType="application/vnd.openxmlformats-officedocument.presentationml.slide+xml"/>
  <Override PartName="/ppt/slides/slide240.xml" ContentType="application/vnd.openxmlformats-officedocument.presentationml.slide+xml"/>
  <Override PartName="/ppt/slides/slide338.xml" ContentType="application/vnd.openxmlformats-officedocument.presentationml.slide+xml"/>
  <Override PartName="/ppt/slides/slide385.xml" ContentType="application/vnd.openxmlformats-officedocument.presentationml.slide+xml"/>
  <Override PartName="/ppt/slides/slide177.xml" ContentType="application/vnd.openxmlformats-officedocument.presentationml.slide+xml"/>
  <Override PartName="/ppt/slides/slide316.xml" ContentType="application/vnd.openxmlformats-officedocument.presentationml.slide+xml"/>
  <Override PartName="/ppt/slides/slide363.xml" ContentType="application/vnd.openxmlformats-officedocument.presentationml.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39.xml" ContentType="application/vnd.openxmlformats-officedocument.presentationml.slide+xml"/>
  <Override PartName="/ppt/slides/slide486.xml" ContentType="application/vnd.openxmlformats-officedocument.presentationml.slide+xml"/>
  <Override PartName="/ppt/slides/slide502.xml" ContentType="application/vnd.openxmlformats-officedocument.presentationml.slide+xml"/>
  <Override PartName="/ppt/slides/slide278.xml" ContentType="application/vnd.openxmlformats-officedocument.presentationml.slide+xml"/>
  <Override PartName="/ppt/slides/slide341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417.xml" ContentType="application/vnd.openxmlformats-officedocument.presentationml.slide+xml"/>
  <Override PartName="/ppt/slides/slide46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s/slide442.xml" ContentType="application/vnd.openxmlformats-officedocument.presentationml.slide+xml"/>
  <Override PartName="/ppt/slides/slide16.xml" ContentType="application/vnd.openxmlformats-officedocument.presentationml.slide+xml"/>
  <Override PartName="/ppt/slides/slide63.xml" ContentType="application/vnd.openxmlformats-officedocument.presentationml.slide+xml"/>
  <Override PartName="/ppt/slides/slide234.xml" ContentType="application/vnd.openxmlformats-officedocument.presentationml.slide+xml"/>
  <Override PartName="/ppt/slides/slide281.xml" ContentType="application/vnd.openxmlformats-officedocument.presentationml.slide+xml"/>
  <Override PartName="/ppt/slides/slide379.xml" ContentType="application/vnd.openxmlformats-officedocument.presentationml.slide+xml"/>
  <Override PartName="/ppt/slides/slide41.xml" ContentType="application/vnd.openxmlformats-officedocument.presentationml.slide+xml"/>
  <Override PartName="/ppt/slides/slide357.xml" ContentType="application/vnd.openxmlformats-officedocument.presentationml.slide+xml"/>
  <Override PartName="/ppt/slides/slide42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335.xml" ContentType="application/vnd.openxmlformats-officedocument.presentationml.slide+xml"/>
  <Override PartName="/ppt/slides/slide382.xml" ContentType="application/vnd.openxmlformats-officedocument.presentationml.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slides/slide458.xml" ContentType="application/vnd.openxmlformats-officedocument.presentationml.slide+xml"/>
  <Override PartName="/ppt/slides/slide7.xml" ContentType="application/vnd.openxmlformats-officedocument.presentationml.slide+xml"/>
  <Override PartName="/ppt/slides/slide297.xml" ContentType="application/vnd.openxmlformats-officedocument.presentationml.slide+xml"/>
  <Override PartName="/ppt/slides/slide313.xml" ContentType="application/vnd.openxmlformats-officedocument.presentationml.slide+xml"/>
  <Override PartName="/ppt/slides/slide360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52.xml" ContentType="application/vnd.openxmlformats-officedocument.presentationml.slide+xml"/>
  <Override PartName="/ppt/slides/slide436.xml" ContentType="application/vnd.openxmlformats-officedocument.presentationml.slide+xml"/>
  <Override PartName="/ppt/slides/slide48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30.xml" ContentType="application/vnd.openxmlformats-officedocument.presentationml.slide+xml"/>
  <Override PartName="/ppt/slides/slide228.xml" ContentType="application/vnd.openxmlformats-officedocument.presentationml.slide+xml"/>
  <Override PartName="/ppt/slides/slide275.xml" ContentType="application/vnd.openxmlformats-officedocument.presentationml.slide+xml"/>
  <Override PartName="/ppt/slides/slide414.xml" ContentType="application/vnd.openxmlformats-officedocument.presentationml.slide+xml"/>
  <Override PartName="/ppt/slides/slide461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398.xml" ContentType="application/vnd.openxmlformats-officedocument.presentationml.slide+xml"/>
  <Override PartName="/ppt/slides/slide403.xml" ContentType="application/vnd.openxmlformats-officedocument.presentationml.slide+xml"/>
  <Override PartName="/ppt/slides/slide450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242.xml" ContentType="application/vnd.openxmlformats-officedocument.presentationml.slide+xml"/>
  <Override PartName="/ppt/slides/slide329.xml" ContentType="application/vnd.openxmlformats-officedocument.presentationml.slide+xml"/>
  <Override PartName="/ppt/slides/slide376.xml" ContentType="application/vnd.openxmlformats-officedocument.presentationml.slide+xml"/>
  <Override PartName="/ppt/slides/slide387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231.xml" ContentType="application/vnd.openxmlformats-officedocument.presentationml.slide+xml"/>
  <Override PartName="/ppt/slides/slide318.xml" ContentType="application/vnd.openxmlformats-officedocument.presentationml.slide+xml"/>
  <Override PartName="/ppt/slides/slide365.xml" ContentType="application/vnd.openxmlformats-officedocument.presentationml.slide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slides/slide307.xml" ContentType="application/vnd.openxmlformats-officedocument.presentationml.slide+xml"/>
  <Override PartName="/ppt/slides/slide354.xml" ContentType="application/vnd.openxmlformats-officedocument.presentationml.slide+xml"/>
  <Override PartName="/ppt/slides/slide488.xml" ContentType="application/vnd.openxmlformats-officedocument.presentationml.slide+xml"/>
  <Override PartName="/ppt/slides/slide499.xml" ContentType="application/vnd.openxmlformats-officedocument.presentationml.slide+xml"/>
  <Override PartName="/ppt/slides/slide504.xml" ContentType="application/vnd.openxmlformats-officedocument.presentationml.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slides/slide332.xml" ContentType="application/vnd.openxmlformats-officedocument.presentationml.slide+xml"/>
  <Override PartName="/ppt/slides/slide343.xml" ContentType="application/vnd.openxmlformats-officedocument.presentationml.slide+xml"/>
  <Override PartName="/ppt/slides/slide390.xml" ContentType="application/vnd.openxmlformats-officedocument.presentationml.slide+xml"/>
  <Override PartName="/ppt/slides/slide477.xml" ContentType="application/vnd.openxmlformats-officedocument.presentationml.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321.xml" ContentType="application/vnd.openxmlformats-officedocument.presentationml.slide+xml"/>
  <Override PartName="/ppt/slides/slide419.xml" ContentType="application/vnd.openxmlformats-officedocument.presentationml.slide+xml"/>
  <Override PartName="/ppt/slides/slide466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310.xml" ContentType="application/vnd.openxmlformats-officedocument.presentationml.slide+xml"/>
  <Override PartName="/ppt/slides/slide408.xml" ContentType="application/vnd.openxmlformats-officedocument.presentationml.slide+xml"/>
  <Override PartName="/ppt/slides/slide444.xml" ContentType="application/vnd.openxmlformats-officedocument.presentationml.slide+xml"/>
  <Override PartName="/ppt/slides/slide455.xml" ContentType="application/vnd.openxmlformats-officedocument.presentationml.slide+xml"/>
  <Override PartName="/ppt/slides/slide491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s/slide294.xml" ContentType="application/vnd.openxmlformats-officedocument.presentationml.slide+xml"/>
  <Override PartName="/ppt/slides/slide433.xml" ContentType="application/vnd.openxmlformats-officedocument.presentationml.slide+xml"/>
  <Override PartName="/ppt/slides/slide480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slides/slide42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348.xml" ContentType="application/vnd.openxmlformats-officedocument.presentationml.slide+xml"/>
  <Override PartName="/ppt/slides/slide359.xml" ContentType="application/vnd.openxmlformats-officedocument.presentationml.slide+xml"/>
  <Override PartName="/ppt/slides/slide395.xml" ContentType="application/vnd.openxmlformats-officedocument.presentationml.slide+xml"/>
  <Override PartName="/ppt/slides/slide400.xml" ContentType="application/vnd.openxmlformats-officedocument.presentationml.slide+xml"/>
  <Override PartName="/ppt/slides/slide41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337.xml" ContentType="application/vnd.openxmlformats-officedocument.presentationml.slide+xml"/>
  <Override PartName="/ppt/slides/slide384.xml" ContentType="application/vnd.openxmlformats-officedocument.presentationml.slide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326.xml" ContentType="application/vnd.openxmlformats-officedocument.presentationml.slide+xml"/>
  <Override PartName="/ppt/slides/slide373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299.xml" ContentType="application/vnd.openxmlformats-officedocument.presentationml.slide+xml"/>
  <Override PartName="/ppt/slides/slide304.xml" ContentType="application/vnd.openxmlformats-officedocument.presentationml.slide+xml"/>
  <Override PartName="/ppt/slides/slide315.xml" ContentType="application/vnd.openxmlformats-officedocument.presentationml.slide+xml"/>
  <Override PartName="/ppt/slides/slide351.xml" ContentType="application/vnd.openxmlformats-officedocument.presentationml.slide+xml"/>
  <Override PartName="/ppt/slides/slide362.xml" ContentType="application/vnd.openxmlformats-officedocument.presentationml.slide+xml"/>
  <Override PartName="/ppt/slides/slide449.xml" ContentType="application/vnd.openxmlformats-officedocument.presentationml.slide+xml"/>
  <Override PartName="/ppt/slides/slide496.xml" ContentType="application/vnd.openxmlformats-officedocument.presentationml.slide+xml"/>
  <Override PartName="/ppt/slides/slide501.xml" ContentType="application/vnd.openxmlformats-officedocument.presentationml.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slides/slide340.xml" ContentType="application/vnd.openxmlformats-officedocument.presentationml.slide+xml"/>
  <Override PartName="/ppt/slides/slide438.xml" ContentType="application/vnd.openxmlformats-officedocument.presentationml.slide+xml"/>
  <Override PartName="/ppt/slides/slide485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416.xml" ContentType="application/vnd.openxmlformats-officedocument.presentationml.slide+xml"/>
  <Override PartName="/ppt/slides/slide427.xml" ContentType="application/vnd.openxmlformats-officedocument.presentationml.slide+xml"/>
  <Override PartName="/ppt/slides/slide463.xml" ContentType="application/vnd.openxmlformats-officedocument.presentationml.slide+xml"/>
  <Override PartName="/ppt/slides/slide474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slides/slide405.xml" ContentType="application/vnd.openxmlformats-officedocument.presentationml.slide+xml"/>
  <Override PartName="/ppt/slides/slide452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s/slide378.xml" ContentType="application/vnd.openxmlformats-officedocument.presentationml.slide+xml"/>
  <Override PartName="/ppt/slides/slide389.xml" ContentType="application/vnd.openxmlformats-officedocument.presentationml.slide+xml"/>
  <Override PartName="/ppt/slides/slide441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367.xml" ContentType="application/vnd.openxmlformats-officedocument.presentationml.slide+xml"/>
  <Override PartName="/ppt/slides/slide430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309.xml" ContentType="application/vnd.openxmlformats-officedocument.presentationml.slide+xml"/>
  <Override PartName="/ppt/slides/slide356.xml" ContentType="application/vnd.openxmlformats-officedocument.presentationml.slide+xml"/>
  <Override PartName="/ppt/slides/slide506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s/slide345.xml" ContentType="application/vnd.openxmlformats-officedocument.presentationml.slide+xml"/>
  <Override PartName="/ppt/slides/slide392.xml" ContentType="application/vnd.openxmlformats-officedocument.presentationml.slide+xml"/>
  <Override PartName="/ppt/slides/slide479.xml" ContentType="application/vnd.openxmlformats-officedocument.presentationml.slide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323.xml" ContentType="application/vnd.openxmlformats-officedocument.presentationml.slide+xml"/>
  <Override PartName="/ppt/slides/slide334.xml" ContentType="application/vnd.openxmlformats-officedocument.presentationml.slide+xml"/>
  <Override PartName="/ppt/slides/slide370.xml" ContentType="application/vnd.openxmlformats-officedocument.presentationml.slide+xml"/>
  <Override PartName="/ppt/slides/slide381.xml" ContentType="application/vnd.openxmlformats-officedocument.presentationml.slide+xml"/>
  <Override PartName="/ppt/slides/slide468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s/slide312.xml" ContentType="application/vnd.openxmlformats-officedocument.presentationml.slide+xml"/>
  <Override PartName="/ppt/slides/slide446.xml" ContentType="application/vnd.openxmlformats-officedocument.presentationml.slide+xml"/>
  <Override PartName="/ppt/slides/slide457.xml" ContentType="application/vnd.openxmlformats-officedocument.presentationml.slide+xml"/>
  <Override PartName="/ppt/slides/slide493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s/slide435.xml" ContentType="application/vnd.openxmlformats-officedocument.presentationml.slide+xml"/>
  <Override PartName="/ppt/slides/slide48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424.xml" ContentType="application/vnd.openxmlformats-officedocument.presentationml.slide+xml"/>
  <Override PartName="/ppt/slides/slide471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Override PartName="/ppt/slides/slide397.xml" ContentType="application/vnd.openxmlformats-officedocument.presentationml.slide+xml"/>
  <Override PartName="/ppt/slides/slide402.xml" ContentType="application/vnd.openxmlformats-officedocument.presentationml.slide+xml"/>
  <Override PartName="/ppt/slides/slide413.xml" ContentType="application/vnd.openxmlformats-officedocument.presentationml.slide+xml"/>
  <Override PartName="/ppt/slides/slide46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339.xml" ContentType="application/vnd.openxmlformats-officedocument.presentationml.slide+xml"/>
  <Override PartName="/ppt/slides/slide386.xml" ContentType="application/vnd.openxmlformats-officedocument.presentationml.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s/slide328.xml" ContentType="application/vnd.openxmlformats-officedocument.presentationml.slide+xml"/>
  <Override PartName="/ppt/slides/slide375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317.xml" ContentType="application/vnd.openxmlformats-officedocument.presentationml.slide+xml"/>
  <Override PartName="/ppt/slides/slide353.xml" ContentType="application/vnd.openxmlformats-officedocument.presentationml.slide+xml"/>
  <Override PartName="/ppt/slides/slide364.xml" ContentType="application/vnd.openxmlformats-officedocument.presentationml.slide+xml"/>
  <Override PartName="/ppt/slides/slide498.xml" ContentType="application/vnd.openxmlformats-officedocument.presentationml.slide+xml"/>
  <Override PartName="/ppt/slides/slide503.xml" ContentType="application/vnd.openxmlformats-officedocument.presentationml.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342.xml" ContentType="application/vnd.openxmlformats-officedocument.presentationml.slide+xml"/>
  <Override PartName="/ppt/slides/slide487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331.xml" ContentType="application/vnd.openxmlformats-officedocument.presentationml.slide+xml"/>
  <Override PartName="/ppt/slides/slide418.xml" ContentType="application/vnd.openxmlformats-officedocument.presentationml.slide+xml"/>
  <Override PartName="/ppt/slides/slide429.xml" ContentType="application/vnd.openxmlformats-officedocument.presentationml.slide+xml"/>
  <Override PartName="/ppt/slides/slide465.xml" ContentType="application/vnd.openxmlformats-officedocument.presentationml.slide+xml"/>
  <Override PartName="/ppt/slides/slide476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320.xml" ContentType="application/vnd.openxmlformats-officedocument.presentationml.slide+xml"/>
  <Override PartName="/ppt/slides/slide407.xml" ContentType="application/vnd.openxmlformats-officedocument.presentationml.slide+xml"/>
  <Override PartName="/ppt/slides/slide454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s/slide443.xml" ContentType="application/vnd.openxmlformats-officedocument.presentationml.slide+xml"/>
  <Override PartName="/ppt/slides/slide49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slides/slide369.xml" ContentType="application/vnd.openxmlformats-officedocument.presentationml.slide+xml"/>
  <Override PartName="/ppt/slides/slide421.xml" ContentType="application/vnd.openxmlformats-officedocument.presentationml.slide+xml"/>
  <Override PartName="/ppt/slides/slide432.xml" ContentType="application/vnd.openxmlformats-officedocument.presentationml.slide+xml"/>
  <Default Extension="jpeg" ContentType="image/jpeg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s/slide358.xml" ContentType="application/vnd.openxmlformats-officedocument.presentationml.slide+xml"/>
  <Override PartName="/ppt/slides/slide410.xml" ContentType="application/vnd.openxmlformats-officedocument.presentationml.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347.xml" ContentType="application/vnd.openxmlformats-officedocument.presentationml.slide+xml"/>
  <Override PartName="/ppt/slides/slide394.xml" ContentType="application/vnd.openxmlformats-officedocument.presentationml.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slides/slide325.xml" ContentType="application/vnd.openxmlformats-officedocument.presentationml.slide+xml"/>
  <Override PartName="/ppt/slides/slide336.xml" ContentType="application/vnd.openxmlformats-officedocument.presentationml.slide+xml"/>
  <Override PartName="/ppt/slides/slide372.xml" ContentType="application/vnd.openxmlformats-officedocument.presentationml.slide+xml"/>
  <Override PartName="/ppt/slides/slide383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314.xml" ContentType="application/vnd.openxmlformats-officedocument.presentationml.slide+xml"/>
  <Override PartName="/ppt/slides/slide361.xml" ContentType="application/vnd.openxmlformats-officedocument.presentationml.slide+xml"/>
  <Override PartName="/ppt/slides/slide448.xml" ContentType="application/vnd.openxmlformats-officedocument.presentationml.slide+xml"/>
  <Override PartName="/ppt/slides/slide459.xml" ContentType="application/vnd.openxmlformats-officedocument.presentationml.slide+xml"/>
  <Override PartName="/ppt/slides/slide495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slides/slide350.xml" ContentType="application/vnd.openxmlformats-officedocument.presentationml.slide+xml"/>
  <Override PartName="/ppt/slides/slide437.xml" ContentType="application/vnd.openxmlformats-officedocument.presentationml.slide+xml"/>
  <Override PartName="/ppt/slides/slide484.xml" ContentType="application/vnd.openxmlformats-officedocument.presentationml.slide+xml"/>
  <Override PartName="/ppt/slides/slide500.xml" ContentType="application/vnd.openxmlformats-officedocument.presentationml.slide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slides/slide399.xml" ContentType="application/vnd.openxmlformats-officedocument.presentationml.slide+xml"/>
  <Override PartName="/ppt/slides/slide415.xml" ContentType="application/vnd.openxmlformats-officedocument.presentationml.slide+xml"/>
  <Override PartName="/ppt/slides/slide462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s/slide440.xml" ContentType="application/vnd.openxmlformats-officedocument.presentationml.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377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slides/slide308.xml" ContentType="application/vnd.openxmlformats-officedocument.presentationml.slide+xml"/>
  <Override PartName="/ppt/slides/slide355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333.xml" ContentType="application/vnd.openxmlformats-officedocument.presentationml.slide+xml"/>
  <Override PartName="/ppt/slides/slide380.xml" ContentType="application/vnd.openxmlformats-officedocument.presentationml.slide+xml"/>
  <Override PartName="/ppt/slides/slide478.xml" ContentType="application/vnd.openxmlformats-officedocument.presentationml.slide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409.xml" ContentType="application/vnd.openxmlformats-officedocument.presentationml.slide+xml"/>
  <Override PartName="/ppt/slides/slide456.xml" ContentType="application/vnd.openxmlformats-officedocument.presentationml.slide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11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55.xml" ContentType="application/vnd.openxmlformats-officedocument.presentationml.slide+xml"/>
  <Override PartName="/ppt/slides/slide434.xml" ContentType="application/vnd.openxmlformats-officedocument.presentationml.slide+xml"/>
  <Override PartName="/ppt/slides/slide481.xml" ContentType="application/vnd.openxmlformats-officedocument.presentationml.slide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slides/slide226.xml" ContentType="application/vnd.openxmlformats-officedocument.presentationml.slide+xml"/>
  <Override PartName="/ppt/slides/slide273.xml" ContentType="application/vnd.openxmlformats-officedocument.presentationml.slide+xml"/>
  <Override PartName="/ppt/slides/slide412.xml" ContentType="application/vnd.openxmlformats-officedocument.presentationml.slide+xml"/>
  <Override PartName="/ppt/presentation.xml" ContentType="application/vnd.openxmlformats-officedocument.presentationml.presentation.main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s/slide349.xml" ContentType="application/vnd.openxmlformats-officedocument.presentationml.slide+xml"/>
  <Override PartName="/ppt/slides/slide396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327.xml" ContentType="application/vnd.openxmlformats-officedocument.presentationml.slide+xml"/>
  <Override PartName="/ppt/slides/slide374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305.xml" ContentType="application/vnd.openxmlformats-officedocument.presentationml.slide+xml"/>
  <Override PartName="/ppt/slides/slide352.xml" ContentType="application/vnd.openxmlformats-officedocument.presentationml.slide+xml"/>
  <Override PartName="/ppt/slides/slide497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89.xml" ContentType="application/vnd.openxmlformats-officedocument.presentationml.slide+xml"/>
  <Override PartName="/ppt/slides/slide330.xml" ContentType="application/vnd.openxmlformats-officedocument.presentationml.slide+xml"/>
  <Override PartName="/ppt/slides/slide428.xml" ContentType="application/vnd.openxmlformats-officedocument.presentationml.slide+xml"/>
  <Override PartName="/ppt/slides/slide475.xml" ContentType="application/vnd.openxmlformats-officedocument.presentationml.slide+xml"/>
  <Override PartName="/ppt/slides/slide122.xml" ContentType="application/vnd.openxmlformats-officedocument.presentationml.slide+xml"/>
  <Override PartName="/ppt/slides/slide26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406.xml" ContentType="application/vnd.openxmlformats-officedocument.presentationml.slide+xml"/>
  <Override PartName="/ppt/slides/slide453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52.xml" ContentType="application/vnd.openxmlformats-officedocument.presentationml.slide+xml"/>
  <Override PartName="/ppt/slides/slide100.xml" ContentType="application/vnd.openxmlformats-officedocument.presentationml.slide+xml"/>
  <Override PartName="/ppt/slides/slide245.xml" ContentType="application/vnd.openxmlformats-officedocument.presentationml.slide+xml"/>
  <Override PartName="/ppt/slides/slide292.xml" ContentType="application/vnd.openxmlformats-officedocument.presentationml.slide+xml"/>
  <Override PartName="/ppt/slides/slide431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68.xml" ContentType="application/vnd.openxmlformats-officedocument.presentationml.slide+xml"/>
  <Override PartName="/ppt/slides/slide507.xml" ContentType="application/vnd.openxmlformats-officedocument.presentationml.slide+xml"/>
  <Override PartName="/ppt/slides/slide30.xml" ContentType="application/vnd.openxmlformats-officedocument.presentationml.slide+xml"/>
  <Override PartName="/ppt/slides/slide346.xml" ContentType="application/vnd.openxmlformats-officedocument.presentationml.slide+xml"/>
  <Override PartName="/ppt/slides/slide393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469.xml" ContentType="application/vnd.openxmlformats-officedocument.presentationml.slide+xml"/>
  <Override PartName="/ppt/slides/slide324.xml" ContentType="application/vnd.openxmlformats-officedocument.presentationml.slide+xml"/>
  <Override PartName="/ppt/slides/slide371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302.xml" ContentType="application/vnd.openxmlformats-officedocument.presentationml.slide+xml"/>
  <Override PartName="/ppt/slides/slide447.xml" ContentType="application/vnd.openxmlformats-officedocument.presentationml.slide+xml"/>
  <Override PartName="/ppt/slides/slide494.xml" ContentType="application/vnd.openxmlformats-officedocument.presentationml.slide+xml"/>
  <Override PartName="/ppt/slides/slide141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slides/slide425.xml" ContentType="application/vnd.openxmlformats-officedocument.presentationml.slide+xml"/>
  <Override PartName="/ppt/slides/slide472.xml" ContentType="application/vnd.openxmlformats-officedocument.presentationml.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217.xml" ContentType="application/vnd.openxmlformats-officedocument.presentationml.slide+xml"/>
  <Override PartName="/ppt/slides/slide26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9"/>
  </p:notesMasterIdLst>
  <p:sldIdLst>
    <p:sldId id="986" r:id="rId2"/>
    <p:sldId id="987" r:id="rId3"/>
    <p:sldId id="988" r:id="rId4"/>
    <p:sldId id="989" r:id="rId5"/>
    <p:sldId id="990" r:id="rId6"/>
    <p:sldId id="991" r:id="rId7"/>
    <p:sldId id="992" r:id="rId8"/>
    <p:sldId id="993" r:id="rId9"/>
    <p:sldId id="994" r:id="rId10"/>
    <p:sldId id="861" r:id="rId11"/>
    <p:sldId id="862" r:id="rId12"/>
    <p:sldId id="863" r:id="rId13"/>
    <p:sldId id="864" r:id="rId14"/>
    <p:sldId id="865" r:id="rId15"/>
    <p:sldId id="892" r:id="rId16"/>
    <p:sldId id="898" r:id="rId17"/>
    <p:sldId id="899" r:id="rId18"/>
    <p:sldId id="900" r:id="rId19"/>
    <p:sldId id="901" r:id="rId20"/>
    <p:sldId id="975" r:id="rId21"/>
    <p:sldId id="976" r:id="rId22"/>
    <p:sldId id="904" r:id="rId23"/>
    <p:sldId id="905" r:id="rId24"/>
    <p:sldId id="958" r:id="rId25"/>
    <p:sldId id="959" r:id="rId26"/>
    <p:sldId id="908" r:id="rId27"/>
    <p:sldId id="909" r:id="rId28"/>
    <p:sldId id="977" r:id="rId29"/>
    <p:sldId id="978" r:id="rId30"/>
    <p:sldId id="912" r:id="rId31"/>
    <p:sldId id="914" r:id="rId32"/>
    <p:sldId id="915" r:id="rId33"/>
    <p:sldId id="916" r:id="rId34"/>
    <p:sldId id="917" r:id="rId35"/>
    <p:sldId id="918" r:id="rId36"/>
    <p:sldId id="920" r:id="rId37"/>
    <p:sldId id="922" r:id="rId38"/>
    <p:sldId id="923" r:id="rId39"/>
    <p:sldId id="924" r:id="rId40"/>
    <p:sldId id="929" r:id="rId41"/>
    <p:sldId id="930" r:id="rId42"/>
    <p:sldId id="931" r:id="rId43"/>
    <p:sldId id="932" r:id="rId44"/>
    <p:sldId id="933" r:id="rId45"/>
    <p:sldId id="934" r:id="rId46"/>
    <p:sldId id="935" r:id="rId47"/>
    <p:sldId id="936" r:id="rId48"/>
    <p:sldId id="944" r:id="rId49"/>
    <p:sldId id="983" r:id="rId50"/>
    <p:sldId id="946" r:id="rId51"/>
    <p:sldId id="947" r:id="rId52"/>
    <p:sldId id="949" r:id="rId53"/>
    <p:sldId id="950" r:id="rId54"/>
    <p:sldId id="951" r:id="rId55"/>
    <p:sldId id="952" r:id="rId56"/>
    <p:sldId id="953" r:id="rId57"/>
    <p:sldId id="984" r:id="rId58"/>
    <p:sldId id="985" r:id="rId59"/>
    <p:sldId id="995" r:id="rId60"/>
    <p:sldId id="996" r:id="rId61"/>
    <p:sldId id="997" r:id="rId62"/>
    <p:sldId id="998" r:id="rId63"/>
    <p:sldId id="999" r:id="rId64"/>
    <p:sldId id="1000" r:id="rId65"/>
    <p:sldId id="1001" r:id="rId66"/>
    <p:sldId id="1002" r:id="rId67"/>
    <p:sldId id="1003" r:id="rId68"/>
    <p:sldId id="1004" r:id="rId69"/>
    <p:sldId id="1005" r:id="rId70"/>
    <p:sldId id="1006" r:id="rId71"/>
    <p:sldId id="1007" r:id="rId72"/>
    <p:sldId id="1008" r:id="rId73"/>
    <p:sldId id="1009" r:id="rId74"/>
    <p:sldId id="1010" r:id="rId75"/>
    <p:sldId id="1011" r:id="rId76"/>
    <p:sldId id="1012" r:id="rId77"/>
    <p:sldId id="1013" r:id="rId78"/>
    <p:sldId id="1014" r:id="rId79"/>
    <p:sldId id="1015" r:id="rId80"/>
    <p:sldId id="1016" r:id="rId81"/>
    <p:sldId id="1017" r:id="rId82"/>
    <p:sldId id="1018" r:id="rId83"/>
    <p:sldId id="1019" r:id="rId84"/>
    <p:sldId id="1020" r:id="rId85"/>
    <p:sldId id="1021" r:id="rId86"/>
    <p:sldId id="1022" r:id="rId87"/>
    <p:sldId id="1023" r:id="rId88"/>
    <p:sldId id="1024" r:id="rId89"/>
    <p:sldId id="1025" r:id="rId90"/>
    <p:sldId id="1026" r:id="rId91"/>
    <p:sldId id="1027" r:id="rId92"/>
    <p:sldId id="1028" r:id="rId93"/>
    <p:sldId id="1029" r:id="rId94"/>
    <p:sldId id="1030" r:id="rId95"/>
    <p:sldId id="1031" r:id="rId96"/>
    <p:sldId id="1032" r:id="rId97"/>
    <p:sldId id="1033" r:id="rId98"/>
    <p:sldId id="1034" r:id="rId99"/>
    <p:sldId id="1035" r:id="rId100"/>
    <p:sldId id="1036" r:id="rId101"/>
    <p:sldId id="1037" r:id="rId102"/>
    <p:sldId id="1038" r:id="rId103"/>
    <p:sldId id="1039" r:id="rId104"/>
    <p:sldId id="1040" r:id="rId105"/>
    <p:sldId id="1041" r:id="rId106"/>
    <p:sldId id="1042" r:id="rId107"/>
    <p:sldId id="1043" r:id="rId108"/>
    <p:sldId id="1044" r:id="rId109"/>
    <p:sldId id="1045" r:id="rId110"/>
    <p:sldId id="1046" r:id="rId111"/>
    <p:sldId id="1047" r:id="rId112"/>
    <p:sldId id="1048" r:id="rId113"/>
    <p:sldId id="1049" r:id="rId114"/>
    <p:sldId id="1050" r:id="rId115"/>
    <p:sldId id="1051" r:id="rId116"/>
    <p:sldId id="1052" r:id="rId117"/>
    <p:sldId id="1053" r:id="rId118"/>
    <p:sldId id="1054" r:id="rId119"/>
    <p:sldId id="1055" r:id="rId120"/>
    <p:sldId id="1056" r:id="rId121"/>
    <p:sldId id="1057" r:id="rId122"/>
    <p:sldId id="1058" r:id="rId123"/>
    <p:sldId id="1059" r:id="rId124"/>
    <p:sldId id="1060" r:id="rId125"/>
    <p:sldId id="1061" r:id="rId126"/>
    <p:sldId id="1062" r:id="rId127"/>
    <p:sldId id="1063" r:id="rId128"/>
    <p:sldId id="1064" r:id="rId129"/>
    <p:sldId id="1065" r:id="rId130"/>
    <p:sldId id="1066" r:id="rId131"/>
    <p:sldId id="1067" r:id="rId132"/>
    <p:sldId id="1068" r:id="rId133"/>
    <p:sldId id="1069" r:id="rId134"/>
    <p:sldId id="1070" r:id="rId135"/>
    <p:sldId id="1071" r:id="rId136"/>
    <p:sldId id="1072" r:id="rId137"/>
    <p:sldId id="1073" r:id="rId138"/>
    <p:sldId id="1074" r:id="rId139"/>
    <p:sldId id="1075" r:id="rId140"/>
    <p:sldId id="1076" r:id="rId141"/>
    <p:sldId id="1077" r:id="rId142"/>
    <p:sldId id="1078" r:id="rId143"/>
    <p:sldId id="1079" r:id="rId144"/>
    <p:sldId id="1080" r:id="rId145"/>
    <p:sldId id="1081" r:id="rId146"/>
    <p:sldId id="1082" r:id="rId147"/>
    <p:sldId id="1083" r:id="rId148"/>
    <p:sldId id="1084" r:id="rId149"/>
    <p:sldId id="1085" r:id="rId150"/>
    <p:sldId id="1086" r:id="rId151"/>
    <p:sldId id="1087" r:id="rId152"/>
    <p:sldId id="1088" r:id="rId153"/>
    <p:sldId id="1089" r:id="rId154"/>
    <p:sldId id="1090" r:id="rId155"/>
    <p:sldId id="1091" r:id="rId156"/>
    <p:sldId id="1092" r:id="rId157"/>
    <p:sldId id="1093" r:id="rId158"/>
    <p:sldId id="1094" r:id="rId159"/>
    <p:sldId id="1095" r:id="rId160"/>
    <p:sldId id="1096" r:id="rId161"/>
    <p:sldId id="1097" r:id="rId162"/>
    <p:sldId id="1098" r:id="rId163"/>
    <p:sldId id="1099" r:id="rId164"/>
    <p:sldId id="1100" r:id="rId165"/>
    <p:sldId id="1101" r:id="rId166"/>
    <p:sldId id="1102" r:id="rId167"/>
    <p:sldId id="1103" r:id="rId168"/>
    <p:sldId id="1104" r:id="rId169"/>
    <p:sldId id="1105" r:id="rId170"/>
    <p:sldId id="1106" r:id="rId171"/>
    <p:sldId id="1107" r:id="rId172"/>
    <p:sldId id="1108" r:id="rId173"/>
    <p:sldId id="1109" r:id="rId174"/>
    <p:sldId id="1110" r:id="rId175"/>
    <p:sldId id="1111" r:id="rId176"/>
    <p:sldId id="1112" r:id="rId177"/>
    <p:sldId id="1113" r:id="rId178"/>
    <p:sldId id="1114" r:id="rId179"/>
    <p:sldId id="1115" r:id="rId180"/>
    <p:sldId id="1116" r:id="rId181"/>
    <p:sldId id="1117" r:id="rId182"/>
    <p:sldId id="1118" r:id="rId183"/>
    <p:sldId id="1119" r:id="rId184"/>
    <p:sldId id="1120" r:id="rId185"/>
    <p:sldId id="1121" r:id="rId186"/>
    <p:sldId id="1122" r:id="rId187"/>
    <p:sldId id="1123" r:id="rId188"/>
    <p:sldId id="1124" r:id="rId189"/>
    <p:sldId id="1125" r:id="rId190"/>
    <p:sldId id="1126" r:id="rId191"/>
    <p:sldId id="1127" r:id="rId192"/>
    <p:sldId id="1128" r:id="rId193"/>
    <p:sldId id="1129" r:id="rId194"/>
    <p:sldId id="1130" r:id="rId195"/>
    <p:sldId id="1131" r:id="rId196"/>
    <p:sldId id="1132" r:id="rId197"/>
    <p:sldId id="1133" r:id="rId198"/>
    <p:sldId id="1134" r:id="rId199"/>
    <p:sldId id="1135" r:id="rId200"/>
    <p:sldId id="1136" r:id="rId201"/>
    <p:sldId id="1137" r:id="rId202"/>
    <p:sldId id="1138" r:id="rId203"/>
    <p:sldId id="1139" r:id="rId204"/>
    <p:sldId id="1140" r:id="rId205"/>
    <p:sldId id="1141" r:id="rId206"/>
    <p:sldId id="1142" r:id="rId207"/>
    <p:sldId id="1143" r:id="rId208"/>
    <p:sldId id="1144" r:id="rId209"/>
    <p:sldId id="1145" r:id="rId210"/>
    <p:sldId id="1146" r:id="rId211"/>
    <p:sldId id="1147" r:id="rId212"/>
    <p:sldId id="1148" r:id="rId213"/>
    <p:sldId id="1149" r:id="rId214"/>
    <p:sldId id="1150" r:id="rId215"/>
    <p:sldId id="1151" r:id="rId216"/>
    <p:sldId id="1152" r:id="rId217"/>
    <p:sldId id="1153" r:id="rId218"/>
    <p:sldId id="1154" r:id="rId219"/>
    <p:sldId id="1155" r:id="rId220"/>
    <p:sldId id="1156" r:id="rId221"/>
    <p:sldId id="1157" r:id="rId222"/>
    <p:sldId id="1158" r:id="rId223"/>
    <p:sldId id="1159" r:id="rId224"/>
    <p:sldId id="1160" r:id="rId225"/>
    <p:sldId id="1161" r:id="rId226"/>
    <p:sldId id="1162" r:id="rId227"/>
    <p:sldId id="1163" r:id="rId228"/>
    <p:sldId id="1164" r:id="rId229"/>
    <p:sldId id="1165" r:id="rId230"/>
    <p:sldId id="1166" r:id="rId231"/>
    <p:sldId id="1167" r:id="rId232"/>
    <p:sldId id="1168" r:id="rId233"/>
    <p:sldId id="1169" r:id="rId234"/>
    <p:sldId id="1170" r:id="rId235"/>
    <p:sldId id="1171" r:id="rId236"/>
    <p:sldId id="1172" r:id="rId237"/>
    <p:sldId id="1173" r:id="rId238"/>
    <p:sldId id="1174" r:id="rId239"/>
    <p:sldId id="1175" r:id="rId240"/>
    <p:sldId id="1176" r:id="rId241"/>
    <p:sldId id="1177" r:id="rId242"/>
    <p:sldId id="1178" r:id="rId243"/>
    <p:sldId id="1179" r:id="rId244"/>
    <p:sldId id="1180" r:id="rId245"/>
    <p:sldId id="1181" r:id="rId246"/>
    <p:sldId id="1182" r:id="rId247"/>
    <p:sldId id="1183" r:id="rId248"/>
    <p:sldId id="1184" r:id="rId249"/>
    <p:sldId id="1185" r:id="rId250"/>
    <p:sldId id="1186" r:id="rId251"/>
    <p:sldId id="1187" r:id="rId252"/>
    <p:sldId id="1188" r:id="rId253"/>
    <p:sldId id="1189" r:id="rId254"/>
    <p:sldId id="1190" r:id="rId255"/>
    <p:sldId id="1191" r:id="rId256"/>
    <p:sldId id="1192" r:id="rId257"/>
    <p:sldId id="1193" r:id="rId258"/>
    <p:sldId id="1194" r:id="rId259"/>
    <p:sldId id="1195" r:id="rId260"/>
    <p:sldId id="1196" r:id="rId261"/>
    <p:sldId id="1197" r:id="rId262"/>
    <p:sldId id="1198" r:id="rId263"/>
    <p:sldId id="1199" r:id="rId264"/>
    <p:sldId id="1200" r:id="rId265"/>
    <p:sldId id="1201" r:id="rId266"/>
    <p:sldId id="1202" r:id="rId267"/>
    <p:sldId id="1203" r:id="rId268"/>
    <p:sldId id="1204" r:id="rId269"/>
    <p:sldId id="1205" r:id="rId270"/>
    <p:sldId id="1206" r:id="rId271"/>
    <p:sldId id="1207" r:id="rId272"/>
    <p:sldId id="1208" r:id="rId273"/>
    <p:sldId id="1209" r:id="rId274"/>
    <p:sldId id="1210" r:id="rId275"/>
    <p:sldId id="1211" r:id="rId276"/>
    <p:sldId id="1212" r:id="rId277"/>
    <p:sldId id="1213" r:id="rId278"/>
    <p:sldId id="1214" r:id="rId279"/>
    <p:sldId id="1215" r:id="rId280"/>
    <p:sldId id="1216" r:id="rId281"/>
    <p:sldId id="1217" r:id="rId282"/>
    <p:sldId id="1218" r:id="rId283"/>
    <p:sldId id="1219" r:id="rId284"/>
    <p:sldId id="1220" r:id="rId285"/>
    <p:sldId id="1221" r:id="rId286"/>
    <p:sldId id="1222" r:id="rId287"/>
    <p:sldId id="1223" r:id="rId288"/>
    <p:sldId id="1224" r:id="rId289"/>
    <p:sldId id="1225" r:id="rId290"/>
    <p:sldId id="1226" r:id="rId291"/>
    <p:sldId id="1227" r:id="rId292"/>
    <p:sldId id="1228" r:id="rId293"/>
    <p:sldId id="1229" r:id="rId294"/>
    <p:sldId id="1230" r:id="rId295"/>
    <p:sldId id="1231" r:id="rId296"/>
    <p:sldId id="1232" r:id="rId297"/>
    <p:sldId id="1233" r:id="rId298"/>
    <p:sldId id="1234" r:id="rId299"/>
    <p:sldId id="1235" r:id="rId300"/>
    <p:sldId id="1236" r:id="rId301"/>
    <p:sldId id="1237" r:id="rId302"/>
    <p:sldId id="1238" r:id="rId303"/>
    <p:sldId id="1239" r:id="rId304"/>
    <p:sldId id="1240" r:id="rId305"/>
    <p:sldId id="1241" r:id="rId306"/>
    <p:sldId id="1242" r:id="rId307"/>
    <p:sldId id="1243" r:id="rId308"/>
    <p:sldId id="1244" r:id="rId309"/>
    <p:sldId id="1245" r:id="rId310"/>
    <p:sldId id="1246" r:id="rId311"/>
    <p:sldId id="1247" r:id="rId312"/>
    <p:sldId id="1248" r:id="rId313"/>
    <p:sldId id="1249" r:id="rId314"/>
    <p:sldId id="1250" r:id="rId315"/>
    <p:sldId id="1251" r:id="rId316"/>
    <p:sldId id="1252" r:id="rId317"/>
    <p:sldId id="1253" r:id="rId318"/>
    <p:sldId id="1254" r:id="rId319"/>
    <p:sldId id="1255" r:id="rId320"/>
    <p:sldId id="1256" r:id="rId321"/>
    <p:sldId id="1257" r:id="rId322"/>
    <p:sldId id="1258" r:id="rId323"/>
    <p:sldId id="1259" r:id="rId324"/>
    <p:sldId id="1260" r:id="rId325"/>
    <p:sldId id="1261" r:id="rId326"/>
    <p:sldId id="1262" r:id="rId327"/>
    <p:sldId id="1263" r:id="rId328"/>
    <p:sldId id="1264" r:id="rId329"/>
    <p:sldId id="1265" r:id="rId330"/>
    <p:sldId id="1266" r:id="rId331"/>
    <p:sldId id="1267" r:id="rId332"/>
    <p:sldId id="1268" r:id="rId333"/>
    <p:sldId id="1269" r:id="rId334"/>
    <p:sldId id="1270" r:id="rId335"/>
    <p:sldId id="1271" r:id="rId336"/>
    <p:sldId id="1272" r:id="rId337"/>
    <p:sldId id="1273" r:id="rId338"/>
    <p:sldId id="1274" r:id="rId339"/>
    <p:sldId id="1275" r:id="rId340"/>
    <p:sldId id="1276" r:id="rId341"/>
    <p:sldId id="1277" r:id="rId342"/>
    <p:sldId id="1278" r:id="rId343"/>
    <p:sldId id="1279" r:id="rId344"/>
    <p:sldId id="1280" r:id="rId345"/>
    <p:sldId id="1281" r:id="rId346"/>
    <p:sldId id="1282" r:id="rId347"/>
    <p:sldId id="1283" r:id="rId348"/>
    <p:sldId id="1284" r:id="rId349"/>
    <p:sldId id="1285" r:id="rId350"/>
    <p:sldId id="1286" r:id="rId351"/>
    <p:sldId id="1287" r:id="rId352"/>
    <p:sldId id="1288" r:id="rId353"/>
    <p:sldId id="1289" r:id="rId354"/>
    <p:sldId id="1290" r:id="rId355"/>
    <p:sldId id="1291" r:id="rId356"/>
    <p:sldId id="1292" r:id="rId357"/>
    <p:sldId id="1293" r:id="rId358"/>
    <p:sldId id="1294" r:id="rId359"/>
    <p:sldId id="1295" r:id="rId360"/>
    <p:sldId id="1296" r:id="rId361"/>
    <p:sldId id="1297" r:id="rId362"/>
    <p:sldId id="1298" r:id="rId363"/>
    <p:sldId id="1299" r:id="rId364"/>
    <p:sldId id="1300" r:id="rId365"/>
    <p:sldId id="1301" r:id="rId366"/>
    <p:sldId id="1302" r:id="rId367"/>
    <p:sldId id="1303" r:id="rId368"/>
    <p:sldId id="1304" r:id="rId369"/>
    <p:sldId id="1305" r:id="rId370"/>
    <p:sldId id="1306" r:id="rId371"/>
    <p:sldId id="1307" r:id="rId372"/>
    <p:sldId id="1308" r:id="rId373"/>
    <p:sldId id="1309" r:id="rId374"/>
    <p:sldId id="1310" r:id="rId375"/>
    <p:sldId id="1311" r:id="rId376"/>
    <p:sldId id="1312" r:id="rId377"/>
    <p:sldId id="1313" r:id="rId378"/>
    <p:sldId id="1314" r:id="rId379"/>
    <p:sldId id="1315" r:id="rId380"/>
    <p:sldId id="1316" r:id="rId381"/>
    <p:sldId id="1317" r:id="rId382"/>
    <p:sldId id="1318" r:id="rId383"/>
    <p:sldId id="1319" r:id="rId384"/>
    <p:sldId id="1320" r:id="rId385"/>
    <p:sldId id="1321" r:id="rId386"/>
    <p:sldId id="1322" r:id="rId387"/>
    <p:sldId id="1323" r:id="rId388"/>
    <p:sldId id="1324" r:id="rId389"/>
    <p:sldId id="1325" r:id="rId390"/>
    <p:sldId id="1326" r:id="rId391"/>
    <p:sldId id="1327" r:id="rId392"/>
    <p:sldId id="1328" r:id="rId393"/>
    <p:sldId id="1329" r:id="rId394"/>
    <p:sldId id="1330" r:id="rId395"/>
    <p:sldId id="1331" r:id="rId396"/>
    <p:sldId id="1332" r:id="rId397"/>
    <p:sldId id="1333" r:id="rId398"/>
    <p:sldId id="1334" r:id="rId399"/>
    <p:sldId id="1335" r:id="rId400"/>
    <p:sldId id="1336" r:id="rId401"/>
    <p:sldId id="1337" r:id="rId402"/>
    <p:sldId id="1338" r:id="rId403"/>
    <p:sldId id="1339" r:id="rId404"/>
    <p:sldId id="1340" r:id="rId405"/>
    <p:sldId id="1341" r:id="rId406"/>
    <p:sldId id="1342" r:id="rId407"/>
    <p:sldId id="1343" r:id="rId408"/>
    <p:sldId id="1344" r:id="rId409"/>
    <p:sldId id="1345" r:id="rId410"/>
    <p:sldId id="1346" r:id="rId411"/>
    <p:sldId id="1347" r:id="rId412"/>
    <p:sldId id="1348" r:id="rId413"/>
    <p:sldId id="1349" r:id="rId414"/>
    <p:sldId id="1350" r:id="rId415"/>
    <p:sldId id="1351" r:id="rId416"/>
    <p:sldId id="1352" r:id="rId417"/>
    <p:sldId id="1353" r:id="rId418"/>
    <p:sldId id="1354" r:id="rId419"/>
    <p:sldId id="1355" r:id="rId420"/>
    <p:sldId id="1356" r:id="rId421"/>
    <p:sldId id="1357" r:id="rId422"/>
    <p:sldId id="1358" r:id="rId423"/>
    <p:sldId id="1359" r:id="rId424"/>
    <p:sldId id="1360" r:id="rId425"/>
    <p:sldId id="1361" r:id="rId426"/>
    <p:sldId id="1362" r:id="rId427"/>
    <p:sldId id="1363" r:id="rId428"/>
    <p:sldId id="1364" r:id="rId429"/>
    <p:sldId id="1365" r:id="rId430"/>
    <p:sldId id="1366" r:id="rId431"/>
    <p:sldId id="1367" r:id="rId432"/>
    <p:sldId id="1368" r:id="rId433"/>
    <p:sldId id="1369" r:id="rId434"/>
    <p:sldId id="1370" r:id="rId435"/>
    <p:sldId id="1371" r:id="rId436"/>
    <p:sldId id="1372" r:id="rId437"/>
    <p:sldId id="1373" r:id="rId438"/>
    <p:sldId id="1374" r:id="rId439"/>
    <p:sldId id="1375" r:id="rId440"/>
    <p:sldId id="1376" r:id="rId441"/>
    <p:sldId id="1377" r:id="rId442"/>
    <p:sldId id="1378" r:id="rId443"/>
    <p:sldId id="1379" r:id="rId444"/>
    <p:sldId id="1380" r:id="rId445"/>
    <p:sldId id="1381" r:id="rId446"/>
    <p:sldId id="1382" r:id="rId447"/>
    <p:sldId id="1383" r:id="rId448"/>
    <p:sldId id="1384" r:id="rId449"/>
    <p:sldId id="1385" r:id="rId450"/>
    <p:sldId id="1386" r:id="rId451"/>
    <p:sldId id="1387" r:id="rId452"/>
    <p:sldId id="1388" r:id="rId453"/>
    <p:sldId id="1389" r:id="rId454"/>
    <p:sldId id="1390" r:id="rId455"/>
    <p:sldId id="1391" r:id="rId456"/>
    <p:sldId id="1392" r:id="rId457"/>
    <p:sldId id="1393" r:id="rId458"/>
    <p:sldId id="1394" r:id="rId459"/>
    <p:sldId id="1395" r:id="rId460"/>
    <p:sldId id="1396" r:id="rId461"/>
    <p:sldId id="1397" r:id="rId462"/>
    <p:sldId id="1398" r:id="rId463"/>
    <p:sldId id="1399" r:id="rId464"/>
    <p:sldId id="1400" r:id="rId465"/>
    <p:sldId id="1401" r:id="rId466"/>
    <p:sldId id="1402" r:id="rId467"/>
    <p:sldId id="1403" r:id="rId468"/>
    <p:sldId id="1404" r:id="rId469"/>
    <p:sldId id="1405" r:id="rId470"/>
    <p:sldId id="1406" r:id="rId471"/>
    <p:sldId id="1407" r:id="rId472"/>
    <p:sldId id="1408" r:id="rId473"/>
    <p:sldId id="1409" r:id="rId474"/>
    <p:sldId id="1410" r:id="rId475"/>
    <p:sldId id="1411" r:id="rId476"/>
    <p:sldId id="1412" r:id="rId477"/>
    <p:sldId id="1413" r:id="rId478"/>
    <p:sldId id="1414" r:id="rId479"/>
    <p:sldId id="1415" r:id="rId480"/>
    <p:sldId id="1416" r:id="rId481"/>
    <p:sldId id="1417" r:id="rId482"/>
    <p:sldId id="1418" r:id="rId483"/>
    <p:sldId id="1419" r:id="rId484"/>
    <p:sldId id="1420" r:id="rId485"/>
    <p:sldId id="1421" r:id="rId486"/>
    <p:sldId id="1422" r:id="rId487"/>
    <p:sldId id="1423" r:id="rId488"/>
    <p:sldId id="1424" r:id="rId489"/>
    <p:sldId id="1425" r:id="rId490"/>
    <p:sldId id="1426" r:id="rId491"/>
    <p:sldId id="1427" r:id="rId492"/>
    <p:sldId id="1428" r:id="rId493"/>
    <p:sldId id="1429" r:id="rId494"/>
    <p:sldId id="1430" r:id="rId495"/>
    <p:sldId id="1431" r:id="rId496"/>
    <p:sldId id="1432" r:id="rId497"/>
    <p:sldId id="1433" r:id="rId498"/>
    <p:sldId id="1434" r:id="rId499"/>
    <p:sldId id="1435" r:id="rId500"/>
    <p:sldId id="1436" r:id="rId501"/>
    <p:sldId id="1437" r:id="rId502"/>
    <p:sldId id="1438" r:id="rId503"/>
    <p:sldId id="1439" r:id="rId504"/>
    <p:sldId id="1440" r:id="rId505"/>
    <p:sldId id="1441" r:id="rId506"/>
    <p:sldId id="1442" r:id="rId507"/>
    <p:sldId id="1443" r:id="rId50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009900"/>
    <a:srgbClr val="669900"/>
    <a:srgbClr val="336600"/>
    <a:srgbClr val="6600CC"/>
    <a:srgbClr val="990033"/>
    <a:srgbClr val="8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12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tableStyles" Target="tableStyles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notesMaster" Target="notesMasters/notesMaster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presProps" Target="presProps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theme" Target="theme/theme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10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image" Target="../media/image153.emf"/></Relationships>
</file>

<file path=ppt/drawings/_rels/vmlDrawing10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emf"/><Relationship Id="rId1" Type="http://schemas.openxmlformats.org/officeDocument/2006/relationships/image" Target="../media/image155.emf"/></Relationships>
</file>

<file path=ppt/drawings/_rels/vmlDrawing10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emf"/><Relationship Id="rId1" Type="http://schemas.openxmlformats.org/officeDocument/2006/relationships/image" Target="../media/image157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/Relationships>
</file>

<file path=ppt/drawings/_rels/vmlDrawing10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emf"/><Relationship Id="rId1" Type="http://schemas.openxmlformats.org/officeDocument/2006/relationships/image" Target="../media/image160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emf"/><Relationship Id="rId1" Type="http://schemas.openxmlformats.org/officeDocument/2006/relationships/image" Target="../media/image164.emf"/></Relationships>
</file>

<file path=ppt/drawings/_rels/vmlDrawing1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emf"/><Relationship Id="rId1" Type="http://schemas.openxmlformats.org/officeDocument/2006/relationships/image" Target="../media/image166.emf"/></Relationships>
</file>

<file path=ppt/drawings/_rels/vmlDrawing1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emf"/><Relationship Id="rId1" Type="http://schemas.openxmlformats.org/officeDocument/2006/relationships/image" Target="../media/image168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1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image" Target="../media/image173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1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image" Target="../media/image177.emf"/><Relationship Id="rId1" Type="http://schemas.openxmlformats.org/officeDocument/2006/relationships/image" Target="../media/image176.emf"/></Relationships>
</file>

<file path=ppt/drawings/_rels/vmlDrawing1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image" Target="../media/image180.emf"/><Relationship Id="rId1" Type="http://schemas.openxmlformats.org/officeDocument/2006/relationships/image" Target="../media/image179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1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image" Target="../media/image183.emf"/><Relationship Id="rId1" Type="http://schemas.openxmlformats.org/officeDocument/2006/relationships/image" Target="../media/image182.emf"/></Relationships>
</file>

<file path=ppt/drawings/_rels/vmlDrawing1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image" Target="../media/image186.emf"/><Relationship Id="rId1" Type="http://schemas.openxmlformats.org/officeDocument/2006/relationships/image" Target="../media/image185.emf"/></Relationships>
</file>

<file path=ppt/drawings/_rels/vmlDrawing1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image" Target="../media/image189.emf"/><Relationship Id="rId1" Type="http://schemas.openxmlformats.org/officeDocument/2006/relationships/image" Target="../media/image188.emf"/></Relationships>
</file>

<file path=ppt/drawings/_rels/vmlDrawing1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image" Target="../media/image186.emf"/><Relationship Id="rId1" Type="http://schemas.openxmlformats.org/officeDocument/2006/relationships/image" Target="../media/image191.emf"/></Relationships>
</file>

<file path=ppt/drawings/_rels/vmlDrawing1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2" Type="http://schemas.openxmlformats.org/officeDocument/2006/relationships/image" Target="../media/image186.emf"/><Relationship Id="rId1" Type="http://schemas.openxmlformats.org/officeDocument/2006/relationships/image" Target="../media/image193.emf"/></Relationships>
</file>

<file path=ppt/drawings/_rels/vmlDrawing1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image" Target="../media/image186.emf"/><Relationship Id="rId1" Type="http://schemas.openxmlformats.org/officeDocument/2006/relationships/image" Target="../media/image195.emf"/></Relationships>
</file>

<file path=ppt/drawings/_rels/vmlDrawing1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image" Target="../media/image198.emf"/><Relationship Id="rId1" Type="http://schemas.openxmlformats.org/officeDocument/2006/relationships/image" Target="../media/image197.emf"/></Relationships>
</file>

<file path=ppt/drawings/_rels/vmlDrawing1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2" Type="http://schemas.openxmlformats.org/officeDocument/2006/relationships/image" Target="../media/image201.emf"/><Relationship Id="rId1" Type="http://schemas.openxmlformats.org/officeDocument/2006/relationships/image" Target="../media/image200.emf"/></Relationships>
</file>

<file path=ppt/drawings/_rels/vmlDrawing1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2" Type="http://schemas.openxmlformats.org/officeDocument/2006/relationships/image" Target="../media/image204.emf"/><Relationship Id="rId1" Type="http://schemas.openxmlformats.org/officeDocument/2006/relationships/image" Target="../media/image203.emf"/></Relationships>
</file>

<file path=ppt/drawings/_rels/vmlDrawing1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image" Target="../media/image207.emf"/><Relationship Id="rId1" Type="http://schemas.openxmlformats.org/officeDocument/2006/relationships/image" Target="../media/image20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emf"/><Relationship Id="rId1" Type="http://schemas.openxmlformats.org/officeDocument/2006/relationships/image" Target="../media/image209.emf"/></Relationships>
</file>

<file path=ppt/drawings/_rels/vmlDrawing1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emf"/><Relationship Id="rId1" Type="http://schemas.openxmlformats.org/officeDocument/2006/relationships/image" Target="../media/image212.emf"/></Relationships>
</file>

<file path=ppt/drawings/_rels/vmlDrawing1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emf"/><Relationship Id="rId1" Type="http://schemas.openxmlformats.org/officeDocument/2006/relationships/image" Target="../media/image214.emf"/></Relationships>
</file>

<file path=ppt/drawings/_rels/vmlDrawing1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2" Type="http://schemas.openxmlformats.org/officeDocument/2006/relationships/image" Target="../media/image217.emf"/><Relationship Id="rId1" Type="http://schemas.openxmlformats.org/officeDocument/2006/relationships/image" Target="../media/image216.emf"/><Relationship Id="rId4" Type="http://schemas.openxmlformats.org/officeDocument/2006/relationships/image" Target="../media/image219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emf"/></Relationships>
</file>

<file path=ppt/drawings/_rels/vmlDrawing1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emf"/><Relationship Id="rId1" Type="http://schemas.openxmlformats.org/officeDocument/2006/relationships/image" Target="../media/image221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emf"/></Relationships>
</file>

<file path=ppt/drawings/_rels/vmlDrawing1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emf"/><Relationship Id="rId1" Type="http://schemas.openxmlformats.org/officeDocument/2006/relationships/image" Target="../media/image224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6.emf"/></Relationships>
</file>

<file path=ppt/drawings/_rels/vmlDrawing1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emf"/><Relationship Id="rId1" Type="http://schemas.openxmlformats.org/officeDocument/2006/relationships/image" Target="../media/image227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9.emf"/></Relationships>
</file>

<file path=ppt/drawings/_rels/vmlDrawing1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emf"/><Relationship Id="rId1" Type="http://schemas.openxmlformats.org/officeDocument/2006/relationships/image" Target="../media/image230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2.emf"/></Relationships>
</file>

<file path=ppt/drawings/_rels/vmlDrawing1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emf"/><Relationship Id="rId1" Type="http://schemas.openxmlformats.org/officeDocument/2006/relationships/image" Target="../media/image233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emf"/></Relationships>
</file>

<file path=ppt/drawings/_rels/vmlDrawing1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emf"/><Relationship Id="rId1" Type="http://schemas.openxmlformats.org/officeDocument/2006/relationships/image" Target="../media/image236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8.emf"/></Relationships>
</file>

<file path=ppt/drawings/_rels/vmlDrawing1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emf"/><Relationship Id="rId1" Type="http://schemas.openxmlformats.org/officeDocument/2006/relationships/image" Target="../media/image239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3.emf"/></Relationships>
</file>

<file path=ppt/drawings/_rels/vmlDrawing1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image" Target="../media/image244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6.emf"/></Relationships>
</file>

<file path=ppt/drawings/_rels/vmlDrawing1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emf"/><Relationship Id="rId1" Type="http://schemas.openxmlformats.org/officeDocument/2006/relationships/image" Target="../media/image247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9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1.emf"/></Relationships>
</file>

<file path=ppt/drawings/_rels/vmlDrawing1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emf"/><Relationship Id="rId1" Type="http://schemas.openxmlformats.org/officeDocument/2006/relationships/image" Target="../media/image252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4.emf"/></Relationships>
</file>

<file path=ppt/drawings/_rels/vmlDrawing1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image" Target="../media/image255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6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7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8.emf"/></Relationships>
</file>

<file path=ppt/drawings/_rels/vmlDrawing1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emf"/><Relationship Id="rId1" Type="http://schemas.openxmlformats.org/officeDocument/2006/relationships/image" Target="../media/image259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1.e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2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3.emf"/></Relationships>
</file>

<file path=ppt/drawings/_rels/vmlDrawing1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emf"/><Relationship Id="rId1" Type="http://schemas.openxmlformats.org/officeDocument/2006/relationships/image" Target="../media/image264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6.emf"/></Relationships>
</file>

<file path=ppt/drawings/_rels/vmlDrawing1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image" Target="../media/image26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8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9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emf"/></Relationships>
</file>

<file path=ppt/drawings/_rels/vmlDrawing1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emf"/><Relationship Id="rId1" Type="http://schemas.openxmlformats.org/officeDocument/2006/relationships/image" Target="../media/image271.emf"/></Relationships>
</file>

<file path=ppt/drawings/_rels/vmlDrawing1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3.emf"/></Relationships>
</file>

<file path=ppt/drawings/_rels/vmlDrawing17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emf"/><Relationship Id="rId1" Type="http://schemas.openxmlformats.org/officeDocument/2006/relationships/image" Target="../media/image274.emf"/></Relationships>
</file>

<file path=ppt/drawings/_rels/vmlDrawing1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6.emf"/></Relationships>
</file>

<file path=ppt/drawings/_rels/vmlDrawing1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emf"/><Relationship Id="rId1" Type="http://schemas.openxmlformats.org/officeDocument/2006/relationships/image" Target="../media/image277.emf"/></Relationships>
</file>

<file path=ppt/drawings/_rels/vmlDrawing1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9.emf"/></Relationships>
</file>

<file path=ppt/drawings/_rels/vmlDrawing17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emf"/><Relationship Id="rId1" Type="http://schemas.openxmlformats.org/officeDocument/2006/relationships/image" Target="../media/image280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emf"/><Relationship Id="rId1" Type="http://schemas.openxmlformats.org/officeDocument/2006/relationships/image" Target="../media/image282.emf"/></Relationships>
</file>

<file path=ppt/drawings/_rels/vmlDrawing1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emf"/><Relationship Id="rId1" Type="http://schemas.openxmlformats.org/officeDocument/2006/relationships/image" Target="../media/image284.emf"/></Relationships>
</file>

<file path=ppt/drawings/_rels/vmlDrawing1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6.emf"/></Relationships>
</file>

<file path=ppt/drawings/_rels/vmlDrawing18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emf"/><Relationship Id="rId1" Type="http://schemas.openxmlformats.org/officeDocument/2006/relationships/image" Target="../media/image287.emf"/></Relationships>
</file>

<file path=ppt/drawings/_rels/vmlDrawing1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9.emf"/></Relationships>
</file>

<file path=ppt/drawings/_rels/vmlDrawing18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emf"/><Relationship Id="rId1" Type="http://schemas.openxmlformats.org/officeDocument/2006/relationships/image" Target="../media/image290.emf"/></Relationships>
</file>

<file path=ppt/drawings/_rels/vmlDrawing1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2.emf"/></Relationships>
</file>

<file path=ppt/drawings/_rels/vmlDrawing1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3.emf"/></Relationships>
</file>

<file path=ppt/drawings/_rels/vmlDrawing1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4.emf"/></Relationships>
</file>

<file path=ppt/drawings/_rels/vmlDrawing18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emf"/><Relationship Id="rId2" Type="http://schemas.openxmlformats.org/officeDocument/2006/relationships/image" Target="../media/image296.emf"/><Relationship Id="rId1" Type="http://schemas.openxmlformats.org/officeDocument/2006/relationships/image" Target="../media/image29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emf"/><Relationship Id="rId2" Type="http://schemas.openxmlformats.org/officeDocument/2006/relationships/image" Target="../media/image299.emf"/><Relationship Id="rId1" Type="http://schemas.openxmlformats.org/officeDocument/2006/relationships/image" Target="../media/image298.emf"/></Relationships>
</file>

<file path=ppt/drawings/_rels/vmlDrawing19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emf"/><Relationship Id="rId2" Type="http://schemas.openxmlformats.org/officeDocument/2006/relationships/image" Target="../media/image302.emf"/><Relationship Id="rId1" Type="http://schemas.openxmlformats.org/officeDocument/2006/relationships/image" Target="../media/image301.emf"/></Relationships>
</file>

<file path=ppt/drawings/_rels/vmlDrawing19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emf"/><Relationship Id="rId2" Type="http://schemas.openxmlformats.org/officeDocument/2006/relationships/image" Target="../media/image305.emf"/><Relationship Id="rId1" Type="http://schemas.openxmlformats.org/officeDocument/2006/relationships/image" Target="../media/image304.emf"/></Relationships>
</file>

<file path=ppt/drawings/_rels/vmlDrawing19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emf"/><Relationship Id="rId1" Type="http://schemas.openxmlformats.org/officeDocument/2006/relationships/image" Target="../media/image307.emf"/></Relationships>
</file>

<file path=ppt/drawings/_rels/vmlDrawing19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emf"/><Relationship Id="rId2" Type="http://schemas.openxmlformats.org/officeDocument/2006/relationships/image" Target="../media/image310.emf"/><Relationship Id="rId1" Type="http://schemas.openxmlformats.org/officeDocument/2006/relationships/image" Target="../media/image309.emf"/></Relationships>
</file>

<file path=ppt/drawings/_rels/vmlDrawing1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emf"/><Relationship Id="rId7" Type="http://schemas.openxmlformats.org/officeDocument/2006/relationships/image" Target="../media/image318.emf"/><Relationship Id="rId2" Type="http://schemas.openxmlformats.org/officeDocument/2006/relationships/image" Target="../media/image313.emf"/><Relationship Id="rId1" Type="http://schemas.openxmlformats.org/officeDocument/2006/relationships/image" Target="../media/image312.emf"/><Relationship Id="rId6" Type="http://schemas.openxmlformats.org/officeDocument/2006/relationships/image" Target="../media/image317.emf"/><Relationship Id="rId5" Type="http://schemas.openxmlformats.org/officeDocument/2006/relationships/image" Target="../media/image316.emf"/><Relationship Id="rId4" Type="http://schemas.openxmlformats.org/officeDocument/2006/relationships/image" Target="../media/image315.emf"/></Relationships>
</file>

<file path=ppt/drawings/_rels/vmlDrawing19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emf"/><Relationship Id="rId2" Type="http://schemas.openxmlformats.org/officeDocument/2006/relationships/image" Target="../media/image320.emf"/><Relationship Id="rId1" Type="http://schemas.openxmlformats.org/officeDocument/2006/relationships/image" Target="../media/image319.emf"/><Relationship Id="rId6" Type="http://schemas.openxmlformats.org/officeDocument/2006/relationships/image" Target="../media/image324.emf"/><Relationship Id="rId5" Type="http://schemas.openxmlformats.org/officeDocument/2006/relationships/image" Target="../media/image323.emf"/><Relationship Id="rId4" Type="http://schemas.openxmlformats.org/officeDocument/2006/relationships/image" Target="../media/image322.emf"/></Relationships>
</file>

<file path=ppt/drawings/_rels/vmlDrawing19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emf"/><Relationship Id="rId3" Type="http://schemas.openxmlformats.org/officeDocument/2006/relationships/image" Target="../media/image327.emf"/><Relationship Id="rId7" Type="http://schemas.openxmlformats.org/officeDocument/2006/relationships/image" Target="../media/image331.emf"/><Relationship Id="rId2" Type="http://schemas.openxmlformats.org/officeDocument/2006/relationships/image" Target="../media/image326.emf"/><Relationship Id="rId1" Type="http://schemas.openxmlformats.org/officeDocument/2006/relationships/image" Target="../media/image325.emf"/><Relationship Id="rId6" Type="http://schemas.openxmlformats.org/officeDocument/2006/relationships/image" Target="../media/image330.emf"/><Relationship Id="rId5" Type="http://schemas.openxmlformats.org/officeDocument/2006/relationships/image" Target="../media/image329.emf"/><Relationship Id="rId4" Type="http://schemas.openxmlformats.org/officeDocument/2006/relationships/image" Target="../media/image328.emf"/></Relationships>
</file>

<file path=ppt/drawings/_rels/vmlDrawing1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3.emf"/></Relationships>
</file>

<file path=ppt/drawings/_rels/vmlDrawing19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emf"/><Relationship Id="rId1" Type="http://schemas.openxmlformats.org/officeDocument/2006/relationships/image" Target="../media/image33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20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emf"/><Relationship Id="rId2" Type="http://schemas.openxmlformats.org/officeDocument/2006/relationships/image" Target="../media/image337.emf"/><Relationship Id="rId1" Type="http://schemas.openxmlformats.org/officeDocument/2006/relationships/image" Target="../media/image336.emf"/></Relationships>
</file>

<file path=ppt/drawings/_rels/vmlDrawing20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emf"/><Relationship Id="rId2" Type="http://schemas.openxmlformats.org/officeDocument/2006/relationships/image" Target="../media/image340.emf"/><Relationship Id="rId1" Type="http://schemas.openxmlformats.org/officeDocument/2006/relationships/image" Target="../media/image339.emf"/></Relationships>
</file>

<file path=ppt/drawings/_rels/vmlDrawing20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emf"/><Relationship Id="rId1" Type="http://schemas.openxmlformats.org/officeDocument/2006/relationships/image" Target="../media/image342.emf"/></Relationships>
</file>

<file path=ppt/drawings/_rels/vmlDrawing2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4.emf"/></Relationships>
</file>

<file path=ppt/drawings/_rels/vmlDrawing20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emf"/><Relationship Id="rId1" Type="http://schemas.openxmlformats.org/officeDocument/2006/relationships/image" Target="../media/image345.emf"/></Relationships>
</file>

<file path=ppt/drawings/_rels/vmlDrawing2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7.emf"/></Relationships>
</file>

<file path=ppt/drawings/_rels/vmlDrawing20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emf"/><Relationship Id="rId2" Type="http://schemas.openxmlformats.org/officeDocument/2006/relationships/image" Target="../media/image349.emf"/><Relationship Id="rId1" Type="http://schemas.openxmlformats.org/officeDocument/2006/relationships/image" Target="../media/image348.emf"/></Relationships>
</file>

<file path=ppt/drawings/_rels/vmlDrawing2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1.emf"/></Relationships>
</file>

<file path=ppt/drawings/_rels/vmlDrawing20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emf"/><Relationship Id="rId1" Type="http://schemas.openxmlformats.org/officeDocument/2006/relationships/image" Target="../media/image352.emf"/></Relationships>
</file>

<file path=ppt/drawings/_rels/vmlDrawing2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5.emf"/></Relationships>
</file>

<file path=ppt/drawings/_rels/vmlDrawing2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emf"/><Relationship Id="rId1" Type="http://schemas.openxmlformats.org/officeDocument/2006/relationships/image" Target="../media/image356.emf"/></Relationships>
</file>

<file path=ppt/drawings/_rels/vmlDrawing2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8.emf"/></Relationships>
</file>

<file path=ppt/drawings/_rels/vmlDrawing2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9.emf"/></Relationships>
</file>

<file path=ppt/drawings/_rels/vmlDrawing2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0.emf"/></Relationships>
</file>

<file path=ppt/drawings/_rels/vmlDrawing2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1.emf"/></Relationships>
</file>

<file path=ppt/drawings/_rels/vmlDrawing2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2.emf"/></Relationships>
</file>

<file path=ppt/drawings/_rels/vmlDrawing2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3.emf"/></Relationships>
</file>

<file path=ppt/drawings/_rels/vmlDrawing2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emf"/><Relationship Id="rId1" Type="http://schemas.openxmlformats.org/officeDocument/2006/relationships/image" Target="../media/image364.emf"/></Relationships>
</file>

<file path=ppt/drawings/_rels/vmlDrawing2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6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2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emf"/><Relationship Id="rId1" Type="http://schemas.openxmlformats.org/officeDocument/2006/relationships/image" Target="../media/image367.emf"/></Relationships>
</file>

<file path=ppt/drawings/_rels/vmlDrawing2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9.emf"/></Relationships>
</file>

<file path=ppt/drawings/_rels/vmlDrawing2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0.emf"/></Relationships>
</file>

<file path=ppt/drawings/_rels/vmlDrawing2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1.emf"/></Relationships>
</file>

<file path=ppt/drawings/_rels/vmlDrawing2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emf"/><Relationship Id="rId1" Type="http://schemas.openxmlformats.org/officeDocument/2006/relationships/image" Target="../media/image372.emf"/></Relationships>
</file>

<file path=ppt/drawings/_rels/vmlDrawing2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4.emf"/></Relationships>
</file>

<file path=ppt/drawings/_rels/vmlDrawing2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5.emf"/></Relationships>
</file>

<file path=ppt/drawings/_rels/vmlDrawing2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6.emf"/></Relationships>
</file>

<file path=ppt/drawings/_rels/vmlDrawing2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7.emf"/></Relationships>
</file>

<file path=ppt/drawings/_rels/vmlDrawing2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8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emf"/><Relationship Id="rId1" Type="http://schemas.openxmlformats.org/officeDocument/2006/relationships/image" Target="../media/image379.emf"/></Relationships>
</file>

<file path=ppt/drawings/_rels/vmlDrawing2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1.emf"/></Relationships>
</file>

<file path=ppt/drawings/_rels/vmlDrawing2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2.emf"/></Relationships>
</file>

<file path=ppt/drawings/_rels/vmlDrawing2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emf"/><Relationship Id="rId1" Type="http://schemas.openxmlformats.org/officeDocument/2006/relationships/image" Target="../media/image383.emf"/></Relationships>
</file>

<file path=ppt/drawings/_rels/vmlDrawing2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5.emf"/></Relationships>
</file>

<file path=ppt/drawings/_rels/vmlDrawing2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6.emf"/></Relationships>
</file>

<file path=ppt/drawings/_rels/vmlDrawing2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emf"/><Relationship Id="rId1" Type="http://schemas.openxmlformats.org/officeDocument/2006/relationships/image" Target="../media/image387.emf"/></Relationships>
</file>

<file path=ppt/drawings/_rels/vmlDrawing2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9.emf"/></Relationships>
</file>

<file path=ppt/drawings/_rels/vmlDrawing2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0.emf"/></Relationships>
</file>

<file path=ppt/drawings/_rels/vmlDrawing2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1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2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2.emf"/></Relationships>
</file>

<file path=ppt/drawings/_rels/vmlDrawing2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3.emf"/></Relationships>
</file>

<file path=ppt/drawings/_rels/vmlDrawing2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4.emf"/></Relationships>
</file>

<file path=ppt/drawings/_rels/vmlDrawing2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emf"/><Relationship Id="rId1" Type="http://schemas.openxmlformats.org/officeDocument/2006/relationships/image" Target="../media/image395.emf"/></Relationships>
</file>

<file path=ppt/drawings/_rels/vmlDrawing2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7.emf"/></Relationships>
</file>

<file path=ppt/drawings/_rels/vmlDrawing2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8.emf"/></Relationships>
</file>

<file path=ppt/drawings/_rels/vmlDrawing2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9.emf"/></Relationships>
</file>

<file path=ppt/drawings/_rels/vmlDrawing2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0.emf"/></Relationships>
</file>

<file path=ppt/drawings/_rels/vmlDrawing2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1.emf"/></Relationships>
</file>

<file path=ppt/drawings/_rels/vmlDrawing2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emf"/><Relationship Id="rId1" Type="http://schemas.openxmlformats.org/officeDocument/2006/relationships/image" Target="../media/image403.emf"/></Relationships>
</file>

<file path=ppt/drawings/_rels/vmlDrawing2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emf"/><Relationship Id="rId1" Type="http://schemas.openxmlformats.org/officeDocument/2006/relationships/image" Target="../media/image405.emf"/></Relationships>
</file>

<file path=ppt/drawings/_rels/vmlDrawing2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emf"/><Relationship Id="rId1" Type="http://schemas.openxmlformats.org/officeDocument/2006/relationships/image" Target="../media/image407.emf"/></Relationships>
</file>

<file path=ppt/drawings/_rels/vmlDrawing2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9.emf"/></Relationships>
</file>

<file path=ppt/drawings/_rels/vmlDrawing2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0.emf"/></Relationships>
</file>

<file path=ppt/drawings/_rels/vmlDrawing2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1.emf"/></Relationships>
</file>

<file path=ppt/drawings/_rels/vmlDrawing2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2.emf"/></Relationships>
</file>

<file path=ppt/drawings/_rels/vmlDrawing2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3.emf"/></Relationships>
</file>

<file path=ppt/drawings/_rels/vmlDrawing2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4.emf"/></Relationships>
</file>

<file path=ppt/drawings/_rels/vmlDrawing2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5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2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6.emf"/></Relationships>
</file>

<file path=ppt/drawings/_rels/vmlDrawing2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7.emf"/></Relationships>
</file>

<file path=ppt/drawings/_rels/vmlDrawing2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emf"/><Relationship Id="rId1" Type="http://schemas.openxmlformats.org/officeDocument/2006/relationships/image" Target="../media/image418.emf"/></Relationships>
</file>

<file path=ppt/drawings/_rels/vmlDrawing2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0.emf"/></Relationships>
</file>

<file path=ppt/drawings/_rels/vmlDrawing2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emf"/><Relationship Id="rId1" Type="http://schemas.openxmlformats.org/officeDocument/2006/relationships/image" Target="../media/image421.emf"/></Relationships>
</file>

<file path=ppt/drawings/_rels/vmlDrawing2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3.emf"/></Relationships>
</file>

<file path=ppt/drawings/_rels/vmlDrawing2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emf"/><Relationship Id="rId1" Type="http://schemas.openxmlformats.org/officeDocument/2006/relationships/image" Target="../media/image424.emf"/></Relationships>
</file>

<file path=ppt/drawings/_rels/vmlDrawing2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6.emf"/></Relationships>
</file>

<file path=ppt/drawings/_rels/vmlDrawing2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emf"/><Relationship Id="rId2" Type="http://schemas.openxmlformats.org/officeDocument/2006/relationships/image" Target="../media/image428.emf"/><Relationship Id="rId1" Type="http://schemas.openxmlformats.org/officeDocument/2006/relationships/image" Target="../media/image427.emf"/></Relationships>
</file>

<file path=ppt/drawings/_rels/vmlDrawing2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7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emf"/><Relationship Id="rId1" Type="http://schemas.openxmlformats.org/officeDocument/2006/relationships/image" Target="../media/image431.emf"/></Relationships>
</file>

<file path=ppt/drawings/_rels/vmlDrawing2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emf"/><Relationship Id="rId2" Type="http://schemas.openxmlformats.org/officeDocument/2006/relationships/image" Target="../media/image434.emf"/><Relationship Id="rId1" Type="http://schemas.openxmlformats.org/officeDocument/2006/relationships/image" Target="../media/image433.emf"/></Relationships>
</file>

<file path=ppt/drawings/_rels/vmlDrawing2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6.emf"/></Relationships>
</file>

<file path=ppt/drawings/_rels/vmlDrawing2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emf"/><Relationship Id="rId1" Type="http://schemas.openxmlformats.org/officeDocument/2006/relationships/image" Target="../media/image437.emf"/></Relationships>
</file>

<file path=ppt/drawings/_rels/vmlDrawing2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emf"/><Relationship Id="rId1" Type="http://schemas.openxmlformats.org/officeDocument/2006/relationships/image" Target="../media/image439.emf"/></Relationships>
</file>

<file path=ppt/drawings/_rels/vmlDrawing2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1.emf"/></Relationships>
</file>

<file path=ppt/drawings/_rels/vmlDrawing2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emf"/><Relationship Id="rId2" Type="http://schemas.openxmlformats.org/officeDocument/2006/relationships/image" Target="../media/image443.emf"/><Relationship Id="rId1" Type="http://schemas.openxmlformats.org/officeDocument/2006/relationships/image" Target="../media/image442.emf"/></Relationships>
</file>

<file path=ppt/drawings/_rels/vmlDrawing2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5.emf"/></Relationships>
</file>

<file path=ppt/drawings/_rels/vmlDrawing2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emf"/><Relationship Id="rId1" Type="http://schemas.openxmlformats.org/officeDocument/2006/relationships/image" Target="../media/image446.emf"/></Relationships>
</file>

<file path=ppt/drawings/_rels/vmlDrawing2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9.emf"/></Relationships>
</file>

<file path=ppt/drawings/_rels/vmlDrawing2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0.emf"/></Relationships>
</file>

<file path=ppt/drawings/_rels/vmlDrawing2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emf"/><Relationship Id="rId1" Type="http://schemas.openxmlformats.org/officeDocument/2006/relationships/image" Target="../media/image451.emf"/></Relationships>
</file>

<file path=ppt/drawings/_rels/vmlDrawing2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3.emf"/></Relationships>
</file>

<file path=ppt/drawings/_rels/vmlDrawing28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emf"/><Relationship Id="rId1" Type="http://schemas.openxmlformats.org/officeDocument/2006/relationships/image" Target="../media/image454.emf"/></Relationships>
</file>

<file path=ppt/drawings/_rels/vmlDrawing2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6.emf"/></Relationships>
</file>

<file path=ppt/drawings/_rels/vmlDrawing2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7.emf"/></Relationships>
</file>

<file path=ppt/drawings/_rels/vmlDrawing2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emf"/><Relationship Id="rId1" Type="http://schemas.openxmlformats.org/officeDocument/2006/relationships/image" Target="../media/image458.emf"/></Relationships>
</file>

<file path=ppt/drawings/_rels/vmlDrawing2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0.emf"/></Relationships>
</file>

<file path=ppt/drawings/_rels/vmlDrawing2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9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emf"/><Relationship Id="rId1" Type="http://schemas.openxmlformats.org/officeDocument/2006/relationships/image" Target="../media/image462.emf"/></Relationships>
</file>

<file path=ppt/drawings/_rels/vmlDrawing2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4.emf"/></Relationships>
</file>

<file path=ppt/drawings/_rels/vmlDrawing29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emf"/><Relationship Id="rId1" Type="http://schemas.openxmlformats.org/officeDocument/2006/relationships/image" Target="../media/image465.emf"/></Relationships>
</file>

<file path=ppt/drawings/_rels/vmlDrawing2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7.emf"/></Relationships>
</file>

<file path=ppt/drawings/_rels/vmlDrawing2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8.emf"/></Relationships>
</file>

<file path=ppt/drawings/_rels/vmlDrawing29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emf"/><Relationship Id="rId1" Type="http://schemas.openxmlformats.org/officeDocument/2006/relationships/image" Target="../media/image469.emf"/></Relationships>
</file>

<file path=ppt/drawings/_rels/vmlDrawing2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1.emf"/></Relationships>
</file>

<file path=ppt/drawings/_rels/vmlDrawing29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emf"/><Relationship Id="rId1" Type="http://schemas.openxmlformats.org/officeDocument/2006/relationships/image" Target="../media/image472.emf"/></Relationships>
</file>

<file path=ppt/drawings/_rels/vmlDrawing2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4.emf"/></Relationships>
</file>

<file path=ppt/drawings/_rels/vmlDrawing2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3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6.emf"/></Relationships>
</file>

<file path=ppt/drawings/_rels/vmlDrawing3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7.emf"/></Relationships>
</file>

<file path=ppt/drawings/_rels/vmlDrawing30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emf"/><Relationship Id="rId1" Type="http://schemas.openxmlformats.org/officeDocument/2006/relationships/image" Target="../media/image478.emf"/></Relationships>
</file>

<file path=ppt/drawings/_rels/vmlDrawing3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9.emf"/></Relationships>
</file>

<file path=ppt/drawings/_rels/vmlDrawing30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emf"/><Relationship Id="rId1" Type="http://schemas.openxmlformats.org/officeDocument/2006/relationships/image" Target="../media/image480.emf"/></Relationships>
</file>

<file path=ppt/drawings/_rels/vmlDrawing3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2.emf"/></Relationships>
</file>

<file path=ppt/drawings/_rels/vmlDrawing3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3.emf"/></Relationships>
</file>

<file path=ppt/drawings/_rels/vmlDrawing3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4.emf"/></Relationships>
</file>

<file path=ppt/drawings/_rels/vmlDrawing30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emf"/><Relationship Id="rId1" Type="http://schemas.openxmlformats.org/officeDocument/2006/relationships/image" Target="../media/image485.emf"/></Relationships>
</file>

<file path=ppt/drawings/_rels/vmlDrawing3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emf"/><Relationship Id="rId1" Type="http://schemas.openxmlformats.org/officeDocument/2006/relationships/image" Target="../media/image488.emf"/></Relationships>
</file>

<file path=ppt/drawings/_rels/vmlDrawing3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9.emf"/></Relationships>
</file>

<file path=ppt/drawings/_rels/vmlDrawing3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emf"/><Relationship Id="rId1" Type="http://schemas.openxmlformats.org/officeDocument/2006/relationships/image" Target="../media/image490.emf"/></Relationships>
</file>

<file path=ppt/drawings/_rels/vmlDrawing3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emf"/><Relationship Id="rId1" Type="http://schemas.openxmlformats.org/officeDocument/2006/relationships/image" Target="../media/image492.emf"/></Relationships>
</file>

<file path=ppt/drawings/_rels/vmlDrawing3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4.emf"/></Relationships>
</file>

<file path=ppt/drawings/_rels/vmlDrawing3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5.emf"/></Relationships>
</file>

<file path=ppt/drawings/_rels/vmlDrawing3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emf"/><Relationship Id="rId1" Type="http://schemas.openxmlformats.org/officeDocument/2006/relationships/image" Target="../media/image496.emf"/></Relationships>
</file>

<file path=ppt/drawings/_rels/vmlDrawing3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8.emf"/></Relationships>
</file>

<file path=ppt/drawings/_rels/vmlDrawing3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9.emf"/></Relationships>
</file>

<file path=ppt/drawings/_rels/vmlDrawing3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0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3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1.emf"/></Relationships>
</file>

<file path=ppt/drawings/_rels/vmlDrawing3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2.emf"/></Relationships>
</file>

<file path=ppt/drawings/_rels/vmlDrawing3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3.emf"/></Relationships>
</file>

<file path=ppt/drawings/_rels/vmlDrawing3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4.emf"/></Relationships>
</file>

<file path=ppt/drawings/_rels/vmlDrawing3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5.emf"/></Relationships>
</file>

<file path=ppt/drawings/_rels/vmlDrawing3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6.emf"/></Relationships>
</file>

<file path=ppt/drawings/_rels/vmlDrawing3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7.emf"/></Relationships>
</file>

<file path=ppt/drawings/_rels/vmlDrawing3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8.emf"/></Relationships>
</file>

<file path=ppt/drawings/_rels/vmlDrawing3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9.emf"/></Relationships>
</file>

<file path=ppt/drawings/_rels/vmlDrawing3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0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emf"/><Relationship Id="rId2" Type="http://schemas.openxmlformats.org/officeDocument/2006/relationships/image" Target="../media/image512.emf"/><Relationship Id="rId1" Type="http://schemas.openxmlformats.org/officeDocument/2006/relationships/image" Target="../media/image511.emf"/><Relationship Id="rId6" Type="http://schemas.openxmlformats.org/officeDocument/2006/relationships/image" Target="../media/image516.emf"/><Relationship Id="rId5" Type="http://schemas.openxmlformats.org/officeDocument/2006/relationships/image" Target="../media/image515.emf"/><Relationship Id="rId4" Type="http://schemas.openxmlformats.org/officeDocument/2006/relationships/image" Target="../media/image514.emf"/></Relationships>
</file>

<file path=ppt/drawings/_rels/vmlDrawing3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emf"/><Relationship Id="rId2" Type="http://schemas.openxmlformats.org/officeDocument/2006/relationships/image" Target="../media/image518.emf"/><Relationship Id="rId1" Type="http://schemas.openxmlformats.org/officeDocument/2006/relationships/image" Target="../media/image517.emf"/><Relationship Id="rId5" Type="http://schemas.openxmlformats.org/officeDocument/2006/relationships/image" Target="../media/image521.emf"/><Relationship Id="rId4" Type="http://schemas.openxmlformats.org/officeDocument/2006/relationships/image" Target="../media/image520.emf"/></Relationships>
</file>

<file path=ppt/drawings/_rels/vmlDrawing3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emf"/><Relationship Id="rId1" Type="http://schemas.openxmlformats.org/officeDocument/2006/relationships/image" Target="../media/image522.emf"/></Relationships>
</file>

<file path=ppt/drawings/_rels/vmlDrawing3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4.emf"/></Relationships>
</file>

<file path=ppt/drawings/_rels/vmlDrawing3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6.emf"/><Relationship Id="rId1" Type="http://schemas.openxmlformats.org/officeDocument/2006/relationships/image" Target="../media/image525.emf"/></Relationships>
</file>

<file path=ppt/drawings/_rels/vmlDrawing3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emf"/><Relationship Id="rId1" Type="http://schemas.openxmlformats.org/officeDocument/2006/relationships/image" Target="../media/image527.emf"/></Relationships>
</file>

<file path=ppt/drawings/_rels/vmlDrawing3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9.emf"/></Relationships>
</file>

<file path=ppt/drawings/_rels/vmlDrawing3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emf"/><Relationship Id="rId2" Type="http://schemas.openxmlformats.org/officeDocument/2006/relationships/image" Target="../media/image531.emf"/><Relationship Id="rId1" Type="http://schemas.openxmlformats.org/officeDocument/2006/relationships/image" Target="../media/image530.emf"/></Relationships>
</file>

<file path=ppt/drawings/_rels/vmlDrawing3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3.emf"/></Relationships>
</file>

<file path=ppt/drawings/_rels/vmlDrawing3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5.emf"/><Relationship Id="rId1" Type="http://schemas.openxmlformats.org/officeDocument/2006/relationships/image" Target="../media/image53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emf"/><Relationship Id="rId1" Type="http://schemas.openxmlformats.org/officeDocument/2006/relationships/image" Target="../media/image536.emf"/></Relationships>
</file>

<file path=ppt/drawings/_rels/vmlDrawing3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8.emf"/></Relationships>
</file>

<file path=ppt/drawings/_rels/vmlDrawing3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9.emf"/></Relationships>
</file>

<file path=ppt/drawings/_rels/vmlDrawing3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emf"/><Relationship Id="rId1" Type="http://schemas.openxmlformats.org/officeDocument/2006/relationships/image" Target="../media/image540.emf"/></Relationships>
</file>

<file path=ppt/drawings/_rels/vmlDrawing3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2.emf"/></Relationships>
</file>

<file path=ppt/drawings/_rels/vmlDrawing3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3.emf"/></Relationships>
</file>

<file path=ppt/drawings/_rels/vmlDrawing3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emf"/><Relationship Id="rId1" Type="http://schemas.openxmlformats.org/officeDocument/2006/relationships/image" Target="../media/image544.emf"/></Relationships>
</file>

<file path=ppt/drawings/_rels/vmlDrawing3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6.emf"/></Relationships>
</file>

<file path=ppt/drawings/_rels/vmlDrawing3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7.emf"/></Relationships>
</file>

<file path=ppt/drawings/_rels/vmlDrawing3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9.emf"/></Relationships>
</file>

<file path=ppt/drawings/_rels/vmlDrawing3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0.emf"/></Relationships>
</file>

<file path=ppt/drawings/_rels/vmlDrawing3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1.emf"/></Relationships>
</file>

<file path=ppt/drawings/_rels/vmlDrawing3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2.emf"/></Relationships>
</file>

<file path=ppt/drawings/_rels/vmlDrawing3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3.emf"/></Relationships>
</file>

<file path=ppt/drawings/_rels/vmlDrawing3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4.emf"/></Relationships>
</file>

<file path=ppt/drawings/_rels/vmlDrawing3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5.emf"/></Relationships>
</file>

<file path=ppt/drawings/_rels/vmlDrawing3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6.emf"/></Relationships>
</file>

<file path=ppt/drawings/_rels/vmlDrawing3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7.emf"/></Relationships>
</file>

<file path=ppt/drawings/_rels/vmlDrawing3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8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3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9.emf"/></Relationships>
</file>

<file path=ppt/drawings/_rels/vmlDrawing3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0.emf"/></Relationships>
</file>

<file path=ppt/drawings/_rels/vmlDrawing3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1.emf"/></Relationships>
</file>

<file path=ppt/drawings/_rels/vmlDrawing3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2.emf"/></Relationships>
</file>

<file path=ppt/drawings/_rels/vmlDrawing3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3.emf"/></Relationships>
</file>

<file path=ppt/drawings/_rels/vmlDrawing3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4.emf"/></Relationships>
</file>

<file path=ppt/drawings/_rels/vmlDrawing3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5.emf"/></Relationships>
</file>

<file path=ppt/drawings/_rels/vmlDrawing3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emf"/><Relationship Id="rId1" Type="http://schemas.openxmlformats.org/officeDocument/2006/relationships/image" Target="../media/image566.emf"/></Relationships>
</file>

<file path=ppt/drawings/_rels/vmlDrawing3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emf"/><Relationship Id="rId1" Type="http://schemas.openxmlformats.org/officeDocument/2006/relationships/image" Target="../media/image568.emf"/></Relationships>
</file>

<file path=ppt/drawings/_rels/vmlDrawing3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1.emf"/></Relationships>
</file>

<file path=ppt/drawings/_rels/vmlDrawing3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2.emf"/></Relationships>
</file>

<file path=ppt/drawings/_rels/vmlDrawing3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3.emf"/></Relationships>
</file>

<file path=ppt/drawings/_rels/vmlDrawing3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4.emf"/></Relationships>
</file>

<file path=ppt/drawings/_rels/vmlDrawing3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5.emf"/></Relationships>
</file>

<file path=ppt/drawings/_rels/vmlDrawing37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7.emf"/><Relationship Id="rId1" Type="http://schemas.openxmlformats.org/officeDocument/2006/relationships/image" Target="../media/image576.emf"/></Relationships>
</file>

<file path=ppt/drawings/_rels/vmlDrawing3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8.emf"/></Relationships>
</file>

<file path=ppt/drawings/_rels/vmlDrawing3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7.emf"/><Relationship Id="rId1" Type="http://schemas.openxmlformats.org/officeDocument/2006/relationships/image" Target="../media/image579.emf"/></Relationships>
</file>

<file path=ppt/drawings/_rels/vmlDrawing3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0.emf"/></Relationships>
</file>

<file path=ppt/drawings/_rels/vmlDrawing37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emf"/><Relationship Id="rId1" Type="http://schemas.openxmlformats.org/officeDocument/2006/relationships/image" Target="../media/image581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3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3.emf"/></Relationships>
</file>

<file path=ppt/drawings/_rels/vmlDrawing3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4.emf"/></Relationships>
</file>

<file path=ppt/drawings/_rels/vmlDrawing3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5.emf"/></Relationships>
</file>

<file path=ppt/drawings/_rels/vmlDrawing38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emf"/><Relationship Id="rId2" Type="http://schemas.openxmlformats.org/officeDocument/2006/relationships/image" Target="../media/image587.emf"/><Relationship Id="rId1" Type="http://schemas.openxmlformats.org/officeDocument/2006/relationships/image" Target="../media/image586.emf"/><Relationship Id="rId5" Type="http://schemas.openxmlformats.org/officeDocument/2006/relationships/image" Target="../media/image590.emf"/><Relationship Id="rId4" Type="http://schemas.openxmlformats.org/officeDocument/2006/relationships/image" Target="../media/image589.emf"/></Relationships>
</file>

<file path=ppt/drawings/_rels/vmlDrawing38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emf"/><Relationship Id="rId2" Type="http://schemas.openxmlformats.org/officeDocument/2006/relationships/image" Target="../media/image592.emf"/><Relationship Id="rId1" Type="http://schemas.openxmlformats.org/officeDocument/2006/relationships/image" Target="../media/image591.emf"/></Relationships>
</file>

<file path=ppt/drawings/_rels/vmlDrawing3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4.emf"/></Relationships>
</file>

<file path=ppt/drawings/_rels/vmlDrawing38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emf"/><Relationship Id="rId1" Type="http://schemas.openxmlformats.org/officeDocument/2006/relationships/image" Target="../media/image595.emf"/></Relationships>
</file>

<file path=ppt/drawings/_rels/vmlDrawing3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emf"/><Relationship Id="rId1" Type="http://schemas.openxmlformats.org/officeDocument/2006/relationships/image" Target="../media/image597.emf"/></Relationships>
</file>

<file path=ppt/drawings/_rels/vmlDrawing3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9.emf"/></Relationships>
</file>

<file path=ppt/drawings/_rels/vmlDrawing3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9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2.emf"/><Relationship Id="rId1" Type="http://schemas.openxmlformats.org/officeDocument/2006/relationships/image" Target="../media/image601.emf"/></Relationships>
</file>

<file path=ppt/drawings/_rels/vmlDrawing3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4.emf"/><Relationship Id="rId1" Type="http://schemas.openxmlformats.org/officeDocument/2006/relationships/image" Target="../media/image603.emf"/></Relationships>
</file>

<file path=ppt/drawings/_rels/vmlDrawing3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5.emf"/></Relationships>
</file>

<file path=ppt/drawings/_rels/vmlDrawing39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emf"/><Relationship Id="rId1" Type="http://schemas.openxmlformats.org/officeDocument/2006/relationships/image" Target="../media/image606.emf"/></Relationships>
</file>

<file path=ppt/drawings/_rels/vmlDrawing3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8.emf"/></Relationships>
</file>

<file path=ppt/drawings/_rels/vmlDrawing3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emf"/><Relationship Id="rId2" Type="http://schemas.openxmlformats.org/officeDocument/2006/relationships/image" Target="../media/image610.emf"/><Relationship Id="rId1" Type="http://schemas.openxmlformats.org/officeDocument/2006/relationships/image" Target="../media/image609.emf"/></Relationships>
</file>

<file path=ppt/drawings/_rels/vmlDrawing3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2.emf"/></Relationships>
</file>

<file path=ppt/drawings/_rels/vmlDrawing3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3.emf"/></Relationships>
</file>

<file path=ppt/drawings/_rels/vmlDrawing39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5.emf"/><Relationship Id="rId1" Type="http://schemas.openxmlformats.org/officeDocument/2006/relationships/image" Target="../media/image614.emf"/></Relationships>
</file>

<file path=ppt/drawings/_rels/vmlDrawing3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4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7.emf"/></Relationships>
</file>

<file path=ppt/drawings/_rels/vmlDrawing4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8.emf"/></Relationships>
</file>

<file path=ppt/drawings/_rels/vmlDrawing40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emf"/><Relationship Id="rId1" Type="http://schemas.openxmlformats.org/officeDocument/2006/relationships/image" Target="../media/image619.emf"/></Relationships>
</file>

<file path=ppt/drawings/_rels/vmlDrawing4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1.emf"/></Relationships>
</file>

<file path=ppt/drawings/_rels/vmlDrawing4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2.emf"/></Relationships>
</file>

<file path=ppt/drawings/_rels/vmlDrawing4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3.emf"/></Relationships>
</file>

<file path=ppt/drawings/_rels/vmlDrawing4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4.emf"/></Relationships>
</file>

<file path=ppt/drawings/_rels/vmlDrawing4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5.emf"/></Relationships>
</file>

<file path=ppt/drawings/_rels/vmlDrawing4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6.emf"/></Relationships>
</file>

<file path=ppt/drawings/_rels/vmlDrawing4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7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8.emf"/></Relationships>
</file>

<file path=ppt/drawings/_rels/vmlDrawing4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9.emf"/></Relationships>
</file>

<file path=ppt/drawings/_rels/vmlDrawing4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0.emf"/></Relationships>
</file>

<file path=ppt/drawings/_rels/vmlDrawing4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1.emf"/></Relationships>
</file>

<file path=ppt/drawings/_rels/vmlDrawing4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2.emf"/></Relationships>
</file>

<file path=ppt/drawings/_rels/vmlDrawing4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3.emf"/></Relationships>
</file>

<file path=ppt/drawings/_rels/vmlDrawing4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4.emf"/></Relationships>
</file>

<file path=ppt/drawings/_rels/vmlDrawing4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5.emf"/></Relationships>
</file>

<file path=ppt/drawings/_rels/vmlDrawing4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6.emf"/></Relationships>
</file>

<file path=ppt/drawings/_rels/vmlDrawing4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7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4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8.emf"/></Relationships>
</file>

<file path=ppt/drawings/_rels/vmlDrawing4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9.emf"/></Relationships>
</file>

<file path=ppt/drawings/_rels/vmlDrawing4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0.emf"/></Relationships>
</file>

<file path=ppt/drawings/_rels/vmlDrawing4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2.emf"/><Relationship Id="rId1" Type="http://schemas.openxmlformats.org/officeDocument/2006/relationships/image" Target="../media/image641.emf"/></Relationships>
</file>

<file path=ppt/drawings/_rels/vmlDrawing4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emf"/><Relationship Id="rId1" Type="http://schemas.openxmlformats.org/officeDocument/2006/relationships/image" Target="../media/image643.emf"/></Relationships>
</file>

<file path=ppt/drawings/_rels/vmlDrawing4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5.emf"/></Relationships>
</file>

<file path=ppt/drawings/_rels/vmlDrawing4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6.emf"/></Relationships>
</file>

<file path=ppt/drawings/_rels/vmlDrawing4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7.emf"/></Relationships>
</file>

<file path=ppt/drawings/_rels/vmlDrawing4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8.emf"/></Relationships>
</file>

<file path=ppt/drawings/_rels/vmlDrawing4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9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0.emf"/></Relationships>
</file>

<file path=ppt/drawings/_rels/vmlDrawing4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1.emf"/></Relationships>
</file>

<file path=ppt/drawings/_rels/vmlDrawing4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2.emf"/></Relationships>
</file>

<file path=ppt/drawings/_rels/vmlDrawing4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3.emf"/></Relationships>
</file>

<file path=ppt/drawings/_rels/vmlDrawing4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5.emf"/><Relationship Id="rId1" Type="http://schemas.openxmlformats.org/officeDocument/2006/relationships/image" Target="../media/image654.emf"/></Relationships>
</file>

<file path=ppt/drawings/_rels/vmlDrawing4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6.emf"/></Relationships>
</file>

<file path=ppt/drawings/_rels/vmlDrawing4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7.emf"/></Relationships>
</file>

<file path=ppt/drawings/_rels/vmlDrawing4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8.emf"/></Relationships>
</file>

<file path=ppt/drawings/_rels/vmlDrawing4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9.emf"/></Relationships>
</file>

<file path=ppt/drawings/_rels/vmlDrawing4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0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4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1.emf"/></Relationships>
</file>

<file path=ppt/drawings/_rels/vmlDrawing4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3.emf"/><Relationship Id="rId1" Type="http://schemas.openxmlformats.org/officeDocument/2006/relationships/image" Target="../media/image662.emf"/></Relationships>
</file>

<file path=ppt/drawings/_rels/vmlDrawing4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4.emf"/></Relationships>
</file>

<file path=ppt/drawings/_rels/vmlDrawing4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3.emf"/><Relationship Id="rId1" Type="http://schemas.openxmlformats.org/officeDocument/2006/relationships/image" Target="../media/image665.emf"/></Relationships>
</file>

<file path=ppt/drawings/_rels/vmlDrawing4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6.emf"/></Relationships>
</file>

<file path=ppt/drawings/_rels/vmlDrawing4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8.emf"/><Relationship Id="rId1" Type="http://schemas.openxmlformats.org/officeDocument/2006/relationships/image" Target="../media/image667.emf"/></Relationships>
</file>

<file path=ppt/drawings/_rels/vmlDrawing4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9.emf"/></Relationships>
</file>

<file path=ppt/drawings/_rels/vmlDrawing4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0.emf"/></Relationships>
</file>

<file path=ppt/drawings/_rels/vmlDrawing4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emf"/><Relationship Id="rId2" Type="http://schemas.openxmlformats.org/officeDocument/2006/relationships/image" Target="../media/image672.emf"/><Relationship Id="rId1" Type="http://schemas.openxmlformats.org/officeDocument/2006/relationships/image" Target="../media/image671.emf"/><Relationship Id="rId6" Type="http://schemas.openxmlformats.org/officeDocument/2006/relationships/image" Target="../media/image676.emf"/><Relationship Id="rId5" Type="http://schemas.openxmlformats.org/officeDocument/2006/relationships/image" Target="../media/image675.emf"/><Relationship Id="rId4" Type="http://schemas.openxmlformats.org/officeDocument/2006/relationships/image" Target="../media/image674.emf"/></Relationships>
</file>

<file path=ppt/drawings/_rels/vmlDrawing4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4.emf"/><Relationship Id="rId3" Type="http://schemas.openxmlformats.org/officeDocument/2006/relationships/image" Target="../media/image679.emf"/><Relationship Id="rId7" Type="http://schemas.openxmlformats.org/officeDocument/2006/relationships/image" Target="../media/image683.emf"/><Relationship Id="rId2" Type="http://schemas.openxmlformats.org/officeDocument/2006/relationships/image" Target="../media/image678.emf"/><Relationship Id="rId1" Type="http://schemas.openxmlformats.org/officeDocument/2006/relationships/image" Target="../media/image677.emf"/><Relationship Id="rId6" Type="http://schemas.openxmlformats.org/officeDocument/2006/relationships/image" Target="../media/image682.emf"/><Relationship Id="rId5" Type="http://schemas.openxmlformats.org/officeDocument/2006/relationships/image" Target="../media/image681.emf"/><Relationship Id="rId4" Type="http://schemas.openxmlformats.org/officeDocument/2006/relationships/image" Target="../media/image680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450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2.emf"/><Relationship Id="rId3" Type="http://schemas.openxmlformats.org/officeDocument/2006/relationships/image" Target="../media/image687.emf"/><Relationship Id="rId7" Type="http://schemas.openxmlformats.org/officeDocument/2006/relationships/image" Target="../media/image691.emf"/><Relationship Id="rId2" Type="http://schemas.openxmlformats.org/officeDocument/2006/relationships/image" Target="../media/image686.emf"/><Relationship Id="rId1" Type="http://schemas.openxmlformats.org/officeDocument/2006/relationships/image" Target="../media/image685.emf"/><Relationship Id="rId6" Type="http://schemas.openxmlformats.org/officeDocument/2006/relationships/image" Target="../media/image690.emf"/><Relationship Id="rId11" Type="http://schemas.openxmlformats.org/officeDocument/2006/relationships/image" Target="../media/image695.emf"/><Relationship Id="rId5" Type="http://schemas.openxmlformats.org/officeDocument/2006/relationships/image" Target="../media/image689.emf"/><Relationship Id="rId10" Type="http://schemas.openxmlformats.org/officeDocument/2006/relationships/image" Target="../media/image694.emf"/><Relationship Id="rId4" Type="http://schemas.openxmlformats.org/officeDocument/2006/relationships/image" Target="../media/image688.emf"/><Relationship Id="rId9" Type="http://schemas.openxmlformats.org/officeDocument/2006/relationships/image" Target="../media/image693.emf"/></Relationships>
</file>

<file path=ppt/drawings/_rels/vmlDrawing4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6.emf"/></Relationships>
</file>

<file path=ppt/drawings/_rels/vmlDrawing4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8.emf"/><Relationship Id="rId1" Type="http://schemas.openxmlformats.org/officeDocument/2006/relationships/image" Target="../media/image697.emf"/></Relationships>
</file>

<file path=ppt/drawings/_rels/vmlDrawing4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emf"/><Relationship Id="rId1" Type="http://schemas.openxmlformats.org/officeDocument/2006/relationships/image" Target="../media/image699.emf"/></Relationships>
</file>

<file path=ppt/drawings/_rels/vmlDrawing4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1.emf"/></Relationships>
</file>

<file path=ppt/drawings/_rels/vmlDrawing4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4.emf"/><Relationship Id="rId2" Type="http://schemas.openxmlformats.org/officeDocument/2006/relationships/image" Target="../media/image703.emf"/><Relationship Id="rId1" Type="http://schemas.openxmlformats.org/officeDocument/2006/relationships/image" Target="../media/image702.emf"/></Relationships>
</file>

<file path=ppt/drawings/_rels/vmlDrawing4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6.emf"/><Relationship Id="rId1" Type="http://schemas.openxmlformats.org/officeDocument/2006/relationships/image" Target="../media/image705.emf"/></Relationships>
</file>

<file path=ppt/drawings/_rels/vmlDrawing4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7.emf"/></Relationships>
</file>

<file path=ppt/drawings/_rels/vmlDrawing4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9.emf"/><Relationship Id="rId1" Type="http://schemas.openxmlformats.org/officeDocument/2006/relationships/image" Target="../media/image708.emf"/></Relationships>
</file>

<file path=ppt/drawings/_rels/vmlDrawing4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0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4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emf"/><Relationship Id="rId2" Type="http://schemas.openxmlformats.org/officeDocument/2006/relationships/image" Target="../media/image712.emf"/><Relationship Id="rId1" Type="http://schemas.openxmlformats.org/officeDocument/2006/relationships/image" Target="../media/image711.emf"/></Relationships>
</file>

<file path=ppt/drawings/_rels/vmlDrawing4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4.emf"/></Relationships>
</file>

<file path=ppt/drawings/_rels/vmlDrawing4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5.emf"/></Relationships>
</file>

<file path=ppt/drawings/_rels/vmlDrawing4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6.emf"/></Relationships>
</file>

<file path=ppt/drawings/_rels/vmlDrawing4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7.emf"/></Relationships>
</file>

<file path=ppt/drawings/_rels/vmlDrawing4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8.emf"/></Relationships>
</file>

<file path=ppt/drawings/_rels/vmlDrawing4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emf"/><Relationship Id="rId1" Type="http://schemas.openxmlformats.org/officeDocument/2006/relationships/image" Target="../media/image719.emf"/></Relationships>
</file>

<file path=ppt/drawings/_rels/vmlDrawing4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1.emf"/></Relationships>
</file>

<file path=ppt/drawings/_rels/vmlDrawing4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2.emf"/></Relationships>
</file>

<file path=ppt/drawings/_rels/vmlDrawing4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3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4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4.emf"/></Relationships>
</file>

<file path=ppt/drawings/_rels/vmlDrawing4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5.emf"/></Relationships>
</file>

<file path=ppt/drawings/_rels/vmlDrawing4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6.emf"/></Relationships>
</file>

<file path=ppt/drawings/_rels/vmlDrawing4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7.emf"/></Relationships>
</file>

<file path=ppt/drawings/_rels/vmlDrawing4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8.emf"/></Relationships>
</file>

<file path=ppt/drawings/_rels/vmlDrawing4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9.emf"/></Relationships>
</file>

<file path=ppt/drawings/_rels/vmlDrawing4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0.emf"/></Relationships>
</file>

<file path=ppt/drawings/_rels/vmlDrawing4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1.emf"/></Relationships>
</file>

<file path=ppt/drawings/_rels/vmlDrawing4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2.emf"/></Relationships>
</file>

<file path=ppt/drawings/_rels/vmlDrawing47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4.emf"/><Relationship Id="rId1" Type="http://schemas.openxmlformats.org/officeDocument/2006/relationships/image" Target="../media/image733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4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5.emf"/></Relationships>
</file>

<file path=ppt/drawings/_rels/vmlDrawing4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6.emf"/></Relationships>
</file>

<file path=ppt/drawings/_rels/vmlDrawing4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7.emf"/></Relationships>
</file>

<file path=ppt/drawings/_rels/vmlDrawing48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9.emf"/><Relationship Id="rId1" Type="http://schemas.openxmlformats.org/officeDocument/2006/relationships/image" Target="../media/image738.emf"/></Relationships>
</file>

<file path=ppt/drawings/_rels/vmlDrawing4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0.emf"/></Relationships>
</file>

<file path=ppt/drawings/_rels/vmlDrawing4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1.emf"/></Relationships>
</file>

<file path=ppt/drawings/_rels/vmlDrawing4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2.emf"/></Relationships>
</file>

<file path=ppt/drawings/_rels/vmlDrawing4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3.emf"/></Relationships>
</file>

<file path=ppt/drawings/_rels/vmlDrawing4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4.emf"/></Relationships>
</file>

<file path=ppt/drawings/_rels/vmlDrawing4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5.e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4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6.emf"/></Relationships>
</file>

<file path=ppt/drawings/_rels/vmlDrawing4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7.emf"/></Relationships>
</file>

<file path=ppt/drawings/_rels/vmlDrawing4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8.emf"/></Relationships>
</file>

<file path=ppt/drawings/_rels/vmlDrawing4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9.emf"/></Relationships>
</file>

<file path=ppt/drawings/_rels/vmlDrawing4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0.emf"/></Relationships>
</file>

<file path=ppt/drawings/_rels/vmlDrawing4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image" Target="../media/image104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image" Target="../media/image110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7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116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7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image" Target="../media/image124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8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image" Target="../media/image129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image" Target="../media/image132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37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9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image" Target="../media/image140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9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image" Target="../media/image145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9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image" Target="../media/image1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530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AC052F5-A595-4477-A67E-5B07792525D6}" type="datetimeFigureOut">
              <a:rPr lang="zh-CN" altLang="en-US"/>
              <a:pPr/>
              <a:t>2016-2-29</a:t>
            </a:fld>
            <a:endParaRPr lang="en-US" altLang="zh-CN"/>
          </a:p>
        </p:txBody>
      </p:sp>
      <p:sp>
        <p:nvSpPr>
          <p:cNvPr id="530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30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30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530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88B7E84-34A5-4BA8-8161-BBF79B853048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75DC8B0-FF10-416A-A743-A944202B3BF6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7914CA-6A8A-46D9-B424-23693013DB9F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520403-8910-4F18-8CEE-58F4ED0BB372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525F19-8FDF-4CBF-9A0A-25F188D00604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5275" y="274638"/>
            <a:ext cx="2062163" cy="60594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35675" cy="60594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28C40B-2626-4668-9FC1-7DC53E1F80F1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B3C56D-1BA7-4B69-ACF4-E77FC40F7842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85AAF-D54C-4BD5-85C8-D51F056DBCBF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1F6FF1-1053-4466-BB10-6CF6EE132EE8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30B173-12F0-4BF0-843A-4C659E9F5C55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4AF091-B5F7-49F3-AD44-D0FA4015BDD6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0575" y="935038"/>
            <a:ext cx="3881438" cy="5399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24413" y="935038"/>
            <a:ext cx="3883025" cy="5399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6AC7200-0BF4-4BC8-9EB2-BCB50B34FA82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105CD8-083E-4309-9460-49E1111C68AF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79AB7D-1AFF-47A9-B124-48290DA4D3C8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2CD3CF-30A4-4DF3-BCCF-C177931DCB55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DE621D-B55B-4022-9E4D-AA35DF7D94B1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17B80E-BA8D-425A-8BC6-59A48B3C4FE9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DBF7FB-2F4B-4443-A96F-07449CCBEB3C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CA7FC3-B548-400D-A68D-DBAC25CE5CB6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A02137-713F-46A8-BEE0-957F000AD611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D13AB3-79CD-4749-AA9D-286B009D7289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A68F92-1328-4141-8732-6481D36E5A67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58A783-274E-43C1-AD82-DA85B30C6C27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487363" y="706438"/>
            <a:ext cx="8510587" cy="5919787"/>
            <a:chOff x="0" y="0"/>
            <a:chExt cx="5361" cy="3729"/>
          </a:xfrm>
        </p:grpSpPr>
        <p:pic>
          <p:nvPicPr>
            <p:cNvPr id="1027" name="矩形 6"/>
            <p:cNvPicPr>
              <a:picLocks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0" y="0"/>
              <a:ext cx="5361" cy="3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8" name="Text Box 4"/>
            <p:cNvSpPr txBox="1">
              <a:spLocks noChangeArrowheads="1"/>
            </p:cNvSpPr>
            <p:nvPr/>
          </p:nvSpPr>
          <p:spPr bwMode="auto">
            <a:xfrm>
              <a:off x="78" y="28"/>
              <a:ext cx="5207" cy="3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935038"/>
            <a:ext cx="7916863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/>
          </a:p>
        </p:txBody>
      </p:sp>
      <p:sp>
        <p:nvSpPr>
          <p:cNvPr id="103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C6D649F6-25A6-4B66-BA6E-908F555541B5}" type="datetimeFigureOut">
              <a:rPr lang="zh-CN" altLang="en-US"/>
              <a:pPr/>
              <a:t>2016-2-29</a:t>
            </a:fld>
            <a:endParaRPr lang="en-US"/>
          </a:p>
        </p:txBody>
      </p:sp>
      <p:sp>
        <p:nvSpPr>
          <p:cNvPr id="103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E5C9B85F-7FF5-4AB5-9061-567FFF02AE5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algn="l" rtl="0" fontAlgn="base">
        <a:lnSpc>
          <a:spcPct val="122000"/>
        </a:lnSpc>
        <a:spcBef>
          <a:spcPct val="0"/>
        </a:spcBef>
        <a:spcAft>
          <a:spcPct val="0"/>
        </a:spcAft>
        <a:buFont typeface="Arial" charset="0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6175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slide" Target="slide2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7.xml"/><Relationship Id="rId5" Type="http://schemas.openxmlformats.org/officeDocument/2006/relationships/image" Target="../media/image10.png"/><Relationship Id="rId4" Type="http://schemas.openxmlformats.org/officeDocument/2006/relationships/slide" Target="slide1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4.vml"/><Relationship Id="rId4" Type="http://schemas.openxmlformats.org/officeDocument/2006/relationships/oleObject" Target="../embeddings/Microsoft_Office_Word_97_-_2003___135.doc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5.vml"/><Relationship Id="rId4" Type="http://schemas.openxmlformats.org/officeDocument/2006/relationships/oleObject" Target="../embeddings/Microsoft_Office_Word_97_-_2003___136.doc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6.vml"/><Relationship Id="rId4" Type="http://schemas.openxmlformats.org/officeDocument/2006/relationships/oleObject" Target="../embeddings/Microsoft_Office_Word_97_-_2003___137.doc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7.vml"/><Relationship Id="rId5" Type="http://schemas.openxmlformats.org/officeDocument/2006/relationships/oleObject" Target="../embeddings/Microsoft_Office_Word_97_-_2003___139.doc"/><Relationship Id="rId4" Type="http://schemas.openxmlformats.org/officeDocument/2006/relationships/image" Target="../media/image1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8.vml"/><Relationship Id="rId4" Type="http://schemas.openxmlformats.org/officeDocument/2006/relationships/image" Target="../media/image1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9.vml"/><Relationship Id="rId5" Type="http://schemas.openxmlformats.org/officeDocument/2006/relationships/oleObject" Target="../embeddings/Microsoft_Office_Word_97_-_2003___142.doc"/><Relationship Id="rId4" Type="http://schemas.openxmlformats.org/officeDocument/2006/relationships/oleObject" Target="../embeddings/Microsoft_Office_Word_97_-_2003___141.doc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0.vml"/><Relationship Id="rId4" Type="http://schemas.openxmlformats.org/officeDocument/2006/relationships/oleObject" Target="../embeddings/Microsoft_Office_Word_97_-_2003___143.doc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1.vml"/><Relationship Id="rId4" Type="http://schemas.openxmlformats.org/officeDocument/2006/relationships/oleObject" Target="../embeddings/Microsoft_Office_Word_97_-_2003___144.doc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2.vml"/><Relationship Id="rId4" Type="http://schemas.openxmlformats.org/officeDocument/2006/relationships/oleObject" Target="../embeddings/Microsoft_Office_Word_97_-_2003___145.doc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3.vml"/><Relationship Id="rId5" Type="http://schemas.openxmlformats.org/officeDocument/2006/relationships/oleObject" Target="../embeddings/Microsoft_Office_Word_97_-_2003___147.doc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Microsoft_Office_Word_97_-_2003___6.doc"/><Relationship Id="rId4" Type="http://schemas.openxmlformats.org/officeDocument/2006/relationships/slide" Target="slide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4.vml"/><Relationship Id="rId5" Type="http://schemas.openxmlformats.org/officeDocument/2006/relationships/oleObject" Target="../embeddings/Microsoft_Office_Word_97_-_2003___149.doc"/><Relationship Id="rId4" Type="http://schemas.openxmlformats.org/officeDocument/2006/relationships/image" Target="../media/image1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5.vml"/><Relationship Id="rId5" Type="http://schemas.openxmlformats.org/officeDocument/2006/relationships/oleObject" Target="../embeddings/Microsoft_Office_Word_97_-_2003___151.doc"/><Relationship Id="rId4" Type="http://schemas.openxmlformats.org/officeDocument/2006/relationships/oleObject" Target="../embeddings/Microsoft_Office_Word_97_-_2003___150.doc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6.vml"/><Relationship Id="rId4" Type="http://schemas.openxmlformats.org/officeDocument/2006/relationships/oleObject" Target="../embeddings/Microsoft_Office_Word_97_-_2003___152.doc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7.vml"/><Relationship Id="rId5" Type="http://schemas.openxmlformats.org/officeDocument/2006/relationships/oleObject" Target="../embeddings/Microsoft_Office_Word_97_-_2003___154.doc"/><Relationship Id="rId4" Type="http://schemas.openxmlformats.org/officeDocument/2006/relationships/image" Target="../media/image1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8.vml"/><Relationship Id="rId4" Type="http://schemas.openxmlformats.org/officeDocument/2006/relationships/image" Target="../media/image1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9.vml"/><Relationship Id="rId4" Type="http://schemas.openxmlformats.org/officeDocument/2006/relationships/image" Target="../media/image1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0.vml"/><Relationship Id="rId4" Type="http://schemas.openxmlformats.org/officeDocument/2006/relationships/oleObject" Target="../embeddings/Microsoft_Office_Word_97_-_2003___158.doc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1.vml"/><Relationship Id="rId4" Type="http://schemas.openxmlformats.org/officeDocument/2006/relationships/oleObject" Target="../embeddings/Microsoft_Office_Word_97_-_2003___160.doc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6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2.vml"/><Relationship Id="rId4" Type="http://schemas.openxmlformats.org/officeDocument/2006/relationships/oleObject" Target="../embeddings/Microsoft_Office_Word_97_-_2003___162.doc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3.v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Microsoft_Office_Word_97_-_2003___7.doc"/><Relationship Id="rId4" Type="http://schemas.openxmlformats.org/officeDocument/2006/relationships/slide" Target="slide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slide" Target="slide2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7.xml"/><Relationship Id="rId5" Type="http://schemas.openxmlformats.org/officeDocument/2006/relationships/image" Target="../media/image10.png"/><Relationship Id="rId4" Type="http://schemas.openxmlformats.org/officeDocument/2006/relationships/slide" Target="slide1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4.vml"/><Relationship Id="rId5" Type="http://schemas.openxmlformats.org/officeDocument/2006/relationships/oleObject" Target="../embeddings/Microsoft_Office_Word_97_-_2003___164.doc"/><Relationship Id="rId4" Type="http://schemas.openxmlformats.org/officeDocument/2006/relationships/slide" Target="slide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5.vml"/><Relationship Id="rId5" Type="http://schemas.openxmlformats.org/officeDocument/2006/relationships/oleObject" Target="../embeddings/Microsoft_Office_Word_97_-_2003___165.doc"/><Relationship Id="rId4" Type="http://schemas.openxmlformats.org/officeDocument/2006/relationships/slide" Target="slide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6.vml"/><Relationship Id="rId6" Type="http://schemas.openxmlformats.org/officeDocument/2006/relationships/oleObject" Target="../embeddings/Microsoft_Office_Word_97_-_2003___167.doc"/><Relationship Id="rId5" Type="http://schemas.openxmlformats.org/officeDocument/2006/relationships/oleObject" Target="../embeddings/Microsoft_Office_Word_97_-_2003___166.doc"/><Relationship Id="rId4" Type="http://schemas.openxmlformats.org/officeDocument/2006/relationships/slide" Target="slide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7.vml"/><Relationship Id="rId5" Type="http://schemas.openxmlformats.org/officeDocument/2006/relationships/oleObject" Target="../embeddings/Microsoft_Office_Word_97_-_2003___168.doc"/><Relationship Id="rId4" Type="http://schemas.openxmlformats.org/officeDocument/2006/relationships/slide" Target="slide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oleObject" Target="../embeddings/Microsoft_Office_Word_97_-_2003___1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8.vml"/><Relationship Id="rId6" Type="http://schemas.openxmlformats.org/officeDocument/2006/relationships/oleObject" Target="../embeddings/Microsoft_Office_Word_97_-_2003___170.doc"/><Relationship Id="rId5" Type="http://schemas.openxmlformats.org/officeDocument/2006/relationships/oleObject" Target="../embeddings/Microsoft_Office_Word_97_-_2003___169.doc"/><Relationship Id="rId4" Type="http://schemas.openxmlformats.org/officeDocument/2006/relationships/slide" Target="slide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oleObject" Target="../embeddings/Microsoft_Office_Word_97_-_2003___17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9.vml"/><Relationship Id="rId6" Type="http://schemas.openxmlformats.org/officeDocument/2006/relationships/oleObject" Target="../embeddings/Microsoft_Office_Word_97_-_2003___173.doc"/><Relationship Id="rId5" Type="http://schemas.openxmlformats.org/officeDocument/2006/relationships/oleObject" Target="../embeddings/Microsoft_Office_Word_97_-_2003___172.doc"/><Relationship Id="rId4" Type="http://schemas.openxmlformats.org/officeDocument/2006/relationships/slide" Target="slide1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oleObject" Target="../embeddings/Microsoft_Office_Word_97_-_2003___17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0.vml"/><Relationship Id="rId6" Type="http://schemas.openxmlformats.org/officeDocument/2006/relationships/oleObject" Target="../embeddings/Microsoft_Office_Word_97_-_2003___176.doc"/><Relationship Id="rId5" Type="http://schemas.openxmlformats.org/officeDocument/2006/relationships/oleObject" Target="../embeddings/Microsoft_Office_Word_97_-_2003___175.doc"/><Relationship Id="rId4" Type="http://schemas.openxmlformats.org/officeDocument/2006/relationships/slide" Target="slide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oleObject" Target="../embeddings/Microsoft_Office_Word_97_-_2003___18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1.vml"/><Relationship Id="rId6" Type="http://schemas.openxmlformats.org/officeDocument/2006/relationships/oleObject" Target="../embeddings/Microsoft_Office_Word_97_-_2003___179.doc"/><Relationship Id="rId5" Type="http://schemas.openxmlformats.org/officeDocument/2006/relationships/oleObject" Target="../embeddings/Microsoft_Office_Word_97_-_2003___178.doc"/><Relationship Id="rId4" Type="http://schemas.openxmlformats.org/officeDocument/2006/relationships/slide" Target="slide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oleObject" Target="../embeddings/Microsoft_Office_Word_97_-_2003___18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2.vml"/><Relationship Id="rId6" Type="http://schemas.openxmlformats.org/officeDocument/2006/relationships/oleObject" Target="../embeddings/Microsoft_Office_Word_97_-_2003___182.doc"/><Relationship Id="rId5" Type="http://schemas.openxmlformats.org/officeDocument/2006/relationships/oleObject" Target="../embeddings/Microsoft_Office_Word_97_-_2003___181.doc"/><Relationship Id="rId4" Type="http://schemas.openxmlformats.org/officeDocument/2006/relationships/slide" Target="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Microsoft_Office_Word_97_-_2003___9.doc"/><Relationship Id="rId5" Type="http://schemas.openxmlformats.org/officeDocument/2006/relationships/oleObject" Target="../embeddings/Microsoft_Office_Word_97_-_2003___8.doc"/><Relationship Id="rId4" Type="http://schemas.openxmlformats.org/officeDocument/2006/relationships/slide" Target="slide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oleObject" Target="../embeddings/Microsoft_Office_Word_97_-_2003___1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3.vml"/><Relationship Id="rId6" Type="http://schemas.openxmlformats.org/officeDocument/2006/relationships/oleObject" Target="../embeddings/Microsoft_Office_Word_97_-_2003___185.doc"/><Relationship Id="rId5" Type="http://schemas.openxmlformats.org/officeDocument/2006/relationships/oleObject" Target="../embeddings/Microsoft_Office_Word_97_-_2003___184.doc"/><Relationship Id="rId4" Type="http://schemas.openxmlformats.org/officeDocument/2006/relationships/slide" Target="slide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oleObject" Target="../embeddings/Microsoft_Office_Word_97_-_2003___1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4.vml"/><Relationship Id="rId6" Type="http://schemas.openxmlformats.org/officeDocument/2006/relationships/oleObject" Target="../embeddings/Microsoft_Office_Word_97_-_2003___188.doc"/><Relationship Id="rId5" Type="http://schemas.openxmlformats.org/officeDocument/2006/relationships/oleObject" Target="../embeddings/Microsoft_Office_Word_97_-_2003___187.doc"/><Relationship Id="rId4" Type="http://schemas.openxmlformats.org/officeDocument/2006/relationships/slide" Target="slide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oleObject" Target="../embeddings/Microsoft_Office_Word_97_-_2003___19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5.vml"/><Relationship Id="rId6" Type="http://schemas.openxmlformats.org/officeDocument/2006/relationships/oleObject" Target="../embeddings/Microsoft_Office_Word_97_-_2003___191.doc"/><Relationship Id="rId5" Type="http://schemas.openxmlformats.org/officeDocument/2006/relationships/oleObject" Target="../embeddings/Microsoft_Office_Word_97_-_2003___190.doc"/><Relationship Id="rId4" Type="http://schemas.openxmlformats.org/officeDocument/2006/relationships/slide" Target="slide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oleObject" Target="../embeddings/Microsoft_Office_Word_97_-_2003___1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6.vml"/><Relationship Id="rId6" Type="http://schemas.openxmlformats.org/officeDocument/2006/relationships/oleObject" Target="../embeddings/Microsoft_Office_Word_97_-_2003___194.doc"/><Relationship Id="rId5" Type="http://schemas.openxmlformats.org/officeDocument/2006/relationships/oleObject" Target="../embeddings/Microsoft_Office_Word_97_-_2003___193.doc"/><Relationship Id="rId4" Type="http://schemas.openxmlformats.org/officeDocument/2006/relationships/slide" Target="slide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oleObject" Target="../embeddings/Microsoft_Office_Word_97_-_2003___1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7.vml"/><Relationship Id="rId6" Type="http://schemas.openxmlformats.org/officeDocument/2006/relationships/oleObject" Target="../embeddings/Microsoft_Office_Word_97_-_2003___197.doc"/><Relationship Id="rId5" Type="http://schemas.openxmlformats.org/officeDocument/2006/relationships/oleObject" Target="../embeddings/Microsoft_Office_Word_97_-_2003___196.doc"/><Relationship Id="rId4" Type="http://schemas.openxmlformats.org/officeDocument/2006/relationships/slide" Target="slide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oleObject" Target="../embeddings/Microsoft_Office_Word_97_-_2003___2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8.vml"/><Relationship Id="rId6" Type="http://schemas.openxmlformats.org/officeDocument/2006/relationships/oleObject" Target="../embeddings/Microsoft_Office_Word_97_-_2003___200.doc"/><Relationship Id="rId5" Type="http://schemas.openxmlformats.org/officeDocument/2006/relationships/oleObject" Target="../embeddings/Microsoft_Office_Word_97_-_2003___199.doc"/><Relationship Id="rId4" Type="http://schemas.openxmlformats.org/officeDocument/2006/relationships/slide" Target="slide1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oleObject" Target="../embeddings/Microsoft_Office_Word_97_-_2003___2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9.vml"/><Relationship Id="rId6" Type="http://schemas.openxmlformats.org/officeDocument/2006/relationships/oleObject" Target="../embeddings/Microsoft_Office_Word_97_-_2003___203.doc"/><Relationship Id="rId5" Type="http://schemas.openxmlformats.org/officeDocument/2006/relationships/oleObject" Target="../embeddings/Microsoft_Office_Word_97_-_2003___202.doc"/><Relationship Id="rId4" Type="http://schemas.openxmlformats.org/officeDocument/2006/relationships/slide" Target="slide1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oleObject" Target="../embeddings/Microsoft_Office_Word_97_-_2003___2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0.vml"/><Relationship Id="rId6" Type="http://schemas.openxmlformats.org/officeDocument/2006/relationships/oleObject" Target="../embeddings/Microsoft_Office_Word_97_-_2003___206.doc"/><Relationship Id="rId5" Type="http://schemas.openxmlformats.org/officeDocument/2006/relationships/oleObject" Target="../embeddings/Microsoft_Office_Word_97_-_2003___205.doc"/><Relationship Id="rId4" Type="http://schemas.openxmlformats.org/officeDocument/2006/relationships/slide" Target="slide1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1.vml"/><Relationship Id="rId6" Type="http://schemas.openxmlformats.org/officeDocument/2006/relationships/oleObject" Target="../embeddings/Microsoft_Office_Word_97_-_2003___209.doc"/><Relationship Id="rId5" Type="http://schemas.openxmlformats.org/officeDocument/2006/relationships/oleObject" Target="../embeddings/Microsoft_Office_Word_97_-_2003___208.doc"/><Relationship Id="rId4" Type="http://schemas.openxmlformats.org/officeDocument/2006/relationships/slide" Target="slide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2.vml"/><Relationship Id="rId5" Type="http://schemas.openxmlformats.org/officeDocument/2006/relationships/oleObject" Target="../embeddings/Microsoft_Office_Word_97_-_2003___211.doc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Microsoft_Office_Word_97_-_2003___10.doc"/><Relationship Id="rId4" Type="http://schemas.openxmlformats.org/officeDocument/2006/relationships/slide" Target="slide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2.doc"/><Relationship Id="rId7" Type="http://schemas.openxmlformats.org/officeDocument/2006/relationships/oleObject" Target="../embeddings/Microsoft_Office_Word_97_-_2003___2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3.vml"/><Relationship Id="rId6" Type="http://schemas.openxmlformats.org/officeDocument/2006/relationships/oleObject" Target="../embeddings/Microsoft_Office_Word_97_-_2003___214.doc"/><Relationship Id="rId5" Type="http://schemas.openxmlformats.org/officeDocument/2006/relationships/oleObject" Target="../embeddings/Microsoft_Office_Word_97_-_2003___213.doc"/><Relationship Id="rId4" Type="http://schemas.openxmlformats.org/officeDocument/2006/relationships/image" Target="../media/image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4.vml"/><Relationship Id="rId4" Type="http://schemas.openxmlformats.org/officeDocument/2006/relationships/image" Target="../media/image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5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218.doc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6.vml"/><Relationship Id="rId4" Type="http://schemas.openxmlformats.org/officeDocument/2006/relationships/image" Target="../media/image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7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221.doc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8.vml"/><Relationship Id="rId4" Type="http://schemas.openxmlformats.org/officeDocument/2006/relationships/image" Target="../media/image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9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224.doc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0.vml"/><Relationship Id="rId4" Type="http://schemas.openxmlformats.org/officeDocument/2006/relationships/image" Target="../media/image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1.vml"/><Relationship Id="rId5" Type="http://schemas.openxmlformats.org/officeDocument/2006/relationships/oleObject" Target="../embeddings/Microsoft_Office_Word_97_-_2003___227.doc"/><Relationship Id="rId4" Type="http://schemas.openxmlformats.org/officeDocument/2006/relationships/image" Target="../media/image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2.v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Microsoft_Office_Word_97_-_2003___13.doc"/><Relationship Id="rId5" Type="http://schemas.openxmlformats.org/officeDocument/2006/relationships/oleObject" Target="../embeddings/Microsoft_Office_Word_97_-_2003___12.doc"/><Relationship Id="rId4" Type="http://schemas.openxmlformats.org/officeDocument/2006/relationships/image" Target="../media/image9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3.vml"/><Relationship Id="rId5" Type="http://schemas.openxmlformats.org/officeDocument/2006/relationships/oleObject" Target="../embeddings/Microsoft_Office_Word_97_-_2003___230.doc"/><Relationship Id="rId4" Type="http://schemas.openxmlformats.org/officeDocument/2006/relationships/image" Target="../media/image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4.vml"/><Relationship Id="rId4" Type="http://schemas.openxmlformats.org/officeDocument/2006/relationships/image" Target="../media/image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5.vml"/><Relationship Id="rId5" Type="http://schemas.openxmlformats.org/officeDocument/2006/relationships/oleObject" Target="../embeddings/Microsoft_Office_Word_97_-_2003___233.doc"/><Relationship Id="rId4" Type="http://schemas.openxmlformats.org/officeDocument/2006/relationships/image" Target="../media/image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6.vml"/><Relationship Id="rId4" Type="http://schemas.openxmlformats.org/officeDocument/2006/relationships/image" Target="../media/image1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7.vml"/><Relationship Id="rId5" Type="http://schemas.openxmlformats.org/officeDocument/2006/relationships/oleObject" Target="../embeddings/Microsoft_Office_Word_97_-_2003___236.doc"/><Relationship Id="rId4" Type="http://schemas.openxmlformats.org/officeDocument/2006/relationships/oleObject" Target="../embeddings/Microsoft_Office_Word_97_-_2003___235.doc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8.vml"/><Relationship Id="rId4" Type="http://schemas.openxmlformats.org/officeDocument/2006/relationships/oleObject" Target="../embeddings/Microsoft_Office_Word_97_-_2003___237.doc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9.vml"/><Relationship Id="rId4" Type="http://schemas.openxmlformats.org/officeDocument/2006/relationships/image" Target="../media/image1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0.vml"/><Relationship Id="rId4" Type="http://schemas.openxmlformats.org/officeDocument/2006/relationships/image" Target="../media/image1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1.vml"/><Relationship Id="rId5" Type="http://schemas.openxmlformats.org/officeDocument/2006/relationships/oleObject" Target="../embeddings/Microsoft_Office_Word_97_-_2003___241.doc"/><Relationship Id="rId4" Type="http://schemas.openxmlformats.org/officeDocument/2006/relationships/oleObject" Target="../embeddings/Microsoft_Office_Word_97_-_2003___240.doc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2.v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3.vml"/><Relationship Id="rId5" Type="http://schemas.openxmlformats.org/officeDocument/2006/relationships/oleObject" Target="../embeddings/Microsoft_Office_Word_97_-_2003___244.doc"/><Relationship Id="rId4" Type="http://schemas.openxmlformats.org/officeDocument/2006/relationships/oleObject" Target="../embeddings/Microsoft_Office_Word_97_-_2003___243.doc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4.vml"/><Relationship Id="rId4" Type="http://schemas.openxmlformats.org/officeDocument/2006/relationships/oleObject" Target="../embeddings/Microsoft_Office_Word_97_-_2003___245.doc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5.vml"/><Relationship Id="rId4" Type="http://schemas.openxmlformats.org/officeDocument/2006/relationships/oleObject" Target="../embeddings/Microsoft_Office_Word_97_-_2003___246.doc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6.vml"/><Relationship Id="rId4" Type="http://schemas.openxmlformats.org/officeDocument/2006/relationships/oleObject" Target="../embeddings/Microsoft_Office_Word_97_-_2003___247.doc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7.vml"/><Relationship Id="rId5" Type="http://schemas.openxmlformats.org/officeDocument/2006/relationships/oleObject" Target="../embeddings/Microsoft_Office_Word_97_-_2003___249.doc"/><Relationship Id="rId4" Type="http://schemas.openxmlformats.org/officeDocument/2006/relationships/image" Target="../media/image1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5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8.vml"/><Relationship Id="rId4" Type="http://schemas.openxmlformats.org/officeDocument/2006/relationships/image" Target="../media/image1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9.vml"/><Relationship Id="rId5" Type="http://schemas.openxmlformats.org/officeDocument/2006/relationships/oleObject" Target="../embeddings/Microsoft_Office_Word_97_-_2003___252.doc"/><Relationship Id="rId4" Type="http://schemas.openxmlformats.org/officeDocument/2006/relationships/oleObject" Target="../embeddings/Microsoft_Office_Word_97_-_2003___251.doc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0.vml"/><Relationship Id="rId4" Type="http://schemas.openxmlformats.org/officeDocument/2006/relationships/oleObject" Target="../embeddings/Microsoft_Office_Word_97_-_2003___253.doc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1.vml"/><Relationship Id="rId4" Type="http://schemas.openxmlformats.org/officeDocument/2006/relationships/oleObject" Target="../embeddings/Microsoft_Office_Word_97_-_2003___254.doc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2.v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16.doc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3.vml"/><Relationship Id="rId5" Type="http://schemas.openxmlformats.org/officeDocument/2006/relationships/oleObject" Target="../embeddings/Microsoft_Office_Word_97_-_2003___257.doc"/><Relationship Id="rId4" Type="http://schemas.openxmlformats.org/officeDocument/2006/relationships/oleObject" Target="../embeddings/Microsoft_Office_Word_97_-_2003___256.doc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4.vml"/><Relationship Id="rId4" Type="http://schemas.openxmlformats.org/officeDocument/2006/relationships/oleObject" Target="../embeddings/Microsoft_Office_Word_97_-_2003___258.doc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5.vml"/><Relationship Id="rId4" Type="http://schemas.openxmlformats.org/officeDocument/2006/relationships/oleObject" Target="../embeddings/Microsoft_Office_Word_97_-_2003___259.doc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6.vml"/><Relationship Id="rId4" Type="http://schemas.openxmlformats.org/officeDocument/2006/relationships/oleObject" Target="../embeddings/Microsoft_Office_Word_97_-_2003___260.doc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7.vml"/><Relationship Id="rId5" Type="http://schemas.openxmlformats.org/officeDocument/2006/relationships/oleObject" Target="../embeddings/Microsoft_Office_Word_97_-_2003___262.doc"/><Relationship Id="rId4" Type="http://schemas.openxmlformats.org/officeDocument/2006/relationships/image" Target="../media/image1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8.vml"/><Relationship Id="rId4" Type="http://schemas.openxmlformats.org/officeDocument/2006/relationships/image" Target="../media/image1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9.vml"/><Relationship Id="rId5" Type="http://schemas.openxmlformats.org/officeDocument/2006/relationships/oleObject" Target="../embeddings/Microsoft_Office_Word_97_-_2003___265.doc"/><Relationship Id="rId4" Type="http://schemas.openxmlformats.org/officeDocument/2006/relationships/oleObject" Target="../embeddings/Microsoft_Office_Word_97_-_2003___264.doc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0.vml"/><Relationship Id="rId4" Type="http://schemas.openxmlformats.org/officeDocument/2006/relationships/oleObject" Target="../embeddings/Microsoft_Office_Word_97_-_2003___266.doc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1.vml"/><Relationship Id="rId4" Type="http://schemas.openxmlformats.org/officeDocument/2006/relationships/oleObject" Target="../embeddings/Microsoft_Office_Word_97_-_2003___267.doc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2.vml"/><Relationship Id="rId4" Type="http://schemas.openxmlformats.org/officeDocument/2006/relationships/oleObject" Target="../embeddings/Microsoft_Office_Word_97_-_2003___268.doc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9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3.vml"/><Relationship Id="rId5" Type="http://schemas.openxmlformats.org/officeDocument/2006/relationships/oleObject" Target="../embeddings/Microsoft_Office_Word_97_-_2003___270.doc"/><Relationship Id="rId4" Type="http://schemas.openxmlformats.org/officeDocument/2006/relationships/image" Target="../media/image1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4.vml"/><Relationship Id="rId4" Type="http://schemas.openxmlformats.org/officeDocument/2006/relationships/image" Target="../media/image1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5.vml"/><Relationship Id="rId5" Type="http://schemas.openxmlformats.org/officeDocument/2006/relationships/oleObject" Target="../embeddings/Microsoft_Office_Word_97_-_2003___273.doc"/><Relationship Id="rId4" Type="http://schemas.openxmlformats.org/officeDocument/2006/relationships/oleObject" Target="../embeddings/Microsoft_Office_Word_97_-_2003___272.doc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6.vml"/><Relationship Id="rId4" Type="http://schemas.openxmlformats.org/officeDocument/2006/relationships/oleObject" Target="../embeddings/Microsoft_Office_Word_97_-_2003___274.doc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7.vml"/><Relationship Id="rId5" Type="http://schemas.openxmlformats.org/officeDocument/2006/relationships/oleObject" Target="../embeddings/Microsoft_Office_Word_97_-_2003___276.doc"/><Relationship Id="rId4" Type="http://schemas.openxmlformats.org/officeDocument/2006/relationships/image" Target="../media/image11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8.vml"/><Relationship Id="rId4" Type="http://schemas.openxmlformats.org/officeDocument/2006/relationships/image" Target="../media/image11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9.vml"/><Relationship Id="rId4" Type="http://schemas.openxmlformats.org/officeDocument/2006/relationships/oleObject" Target="../embeddings/Microsoft_Office_Word_97_-_2003___279.doc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0.vml"/><Relationship Id="rId4" Type="http://schemas.openxmlformats.org/officeDocument/2006/relationships/oleObject" Target="../embeddings/Microsoft_Office_Word_97_-_2003___281.doc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1.vml"/><Relationship Id="rId4" Type="http://schemas.openxmlformats.org/officeDocument/2006/relationships/oleObject" Target="../embeddings/Microsoft_Office_Word_97_-_2003___283.doc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2.v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19.doc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3.vml"/><Relationship Id="rId4" Type="http://schemas.openxmlformats.org/officeDocument/2006/relationships/oleObject" Target="../embeddings/Microsoft_Office_Word_97_-_2003___286.doc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4.v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5.vml"/><Relationship Id="rId4" Type="http://schemas.openxmlformats.org/officeDocument/2006/relationships/oleObject" Target="../embeddings/Microsoft_Office_Word_97_-_2003___289.doc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6.vml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slide" Target="slide6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10.png"/><Relationship Id="rId4" Type="http://schemas.openxmlformats.org/officeDocument/2006/relationships/slide" Target="slide379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7.vml"/><Relationship Id="rId5" Type="http://schemas.openxmlformats.org/officeDocument/2006/relationships/oleObject" Target="../embeddings/Microsoft_Office_Word_97_-_2003___291.doc"/><Relationship Id="rId4" Type="http://schemas.openxmlformats.org/officeDocument/2006/relationships/slide" Target="slide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8.vml"/><Relationship Id="rId5" Type="http://schemas.openxmlformats.org/officeDocument/2006/relationships/oleObject" Target="../embeddings/Microsoft_Office_Word_97_-_2003___292.doc"/><Relationship Id="rId4" Type="http://schemas.openxmlformats.org/officeDocument/2006/relationships/slide" Target="slide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oleObject" Target="../embeddings/Microsoft_Office_Word_97_-_2003___2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9.vml"/><Relationship Id="rId6" Type="http://schemas.openxmlformats.org/officeDocument/2006/relationships/oleObject" Target="../embeddings/Microsoft_Office_Word_97_-_2003___294.doc"/><Relationship Id="rId5" Type="http://schemas.openxmlformats.org/officeDocument/2006/relationships/oleObject" Target="../embeddings/Microsoft_Office_Word_97_-_2003___293.doc"/><Relationship Id="rId4" Type="http://schemas.openxmlformats.org/officeDocument/2006/relationships/slide" Target="slide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oleObject" Target="../embeddings/Microsoft_Office_Word_97_-_2003___2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0.vml"/><Relationship Id="rId6" Type="http://schemas.openxmlformats.org/officeDocument/2006/relationships/oleObject" Target="../embeddings/Microsoft_Office_Word_97_-_2003___297.doc"/><Relationship Id="rId5" Type="http://schemas.openxmlformats.org/officeDocument/2006/relationships/oleObject" Target="../embeddings/Microsoft_Office_Word_97_-_2003___296.doc"/><Relationship Id="rId4" Type="http://schemas.openxmlformats.org/officeDocument/2006/relationships/slide" Target="slide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oleObject" Target="../embeddings/Microsoft_Office_Word_97_-_2003___3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1.vml"/><Relationship Id="rId6" Type="http://schemas.openxmlformats.org/officeDocument/2006/relationships/oleObject" Target="../embeddings/Microsoft_Office_Word_97_-_2003___300.doc"/><Relationship Id="rId5" Type="http://schemas.openxmlformats.org/officeDocument/2006/relationships/oleObject" Target="../embeddings/Microsoft_Office_Word_97_-_2003___299.doc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9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oleObject" Target="../embeddings/Microsoft_Office_Word_97_-_2003___3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2.vml"/><Relationship Id="rId6" Type="http://schemas.openxmlformats.org/officeDocument/2006/relationships/oleObject" Target="../embeddings/Microsoft_Office_Word_97_-_2003___303.doc"/><Relationship Id="rId5" Type="http://schemas.openxmlformats.org/officeDocument/2006/relationships/oleObject" Target="../embeddings/Microsoft_Office_Word_97_-_2003___302.doc"/><Relationship Id="rId4" Type="http://schemas.openxmlformats.org/officeDocument/2006/relationships/slide" Target="slide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3.vml"/><Relationship Id="rId6" Type="http://schemas.openxmlformats.org/officeDocument/2006/relationships/oleObject" Target="../embeddings/Microsoft_Office_Word_97_-_2003___306.doc"/><Relationship Id="rId5" Type="http://schemas.openxmlformats.org/officeDocument/2006/relationships/oleObject" Target="../embeddings/Microsoft_Office_Word_97_-_2003___305.doc"/><Relationship Id="rId4" Type="http://schemas.openxmlformats.org/officeDocument/2006/relationships/slide" Target="slide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4.vml"/><Relationship Id="rId6" Type="http://schemas.openxmlformats.org/officeDocument/2006/relationships/oleObject" Target="../embeddings/Microsoft_Office_Word_97_-_2003___309.doc"/><Relationship Id="rId5" Type="http://schemas.openxmlformats.org/officeDocument/2006/relationships/oleObject" Target="../embeddings/Microsoft_Office_Word_97_-_2003___308.doc"/><Relationship Id="rId4" Type="http://schemas.openxmlformats.org/officeDocument/2006/relationships/image" Target="../media/image9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314.doc"/><Relationship Id="rId3" Type="http://schemas.openxmlformats.org/officeDocument/2006/relationships/oleObject" Target="../embeddings/Microsoft_Office_Word_97_-_2003___310.doc"/><Relationship Id="rId7" Type="http://schemas.openxmlformats.org/officeDocument/2006/relationships/oleObject" Target="../embeddings/Microsoft_Office_Word_97_-_2003___3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5.vml"/><Relationship Id="rId6" Type="http://schemas.openxmlformats.org/officeDocument/2006/relationships/oleObject" Target="../embeddings/Microsoft_Office_Word_97_-_2003___312.doc"/><Relationship Id="rId5" Type="http://schemas.openxmlformats.org/officeDocument/2006/relationships/oleObject" Target="../embeddings/Microsoft_Office_Word_97_-_2003___311.doc"/><Relationship Id="rId10" Type="http://schemas.openxmlformats.org/officeDocument/2006/relationships/oleObject" Target="../embeddings/Microsoft_Office_Word_97_-_2003___316.doc"/><Relationship Id="rId4" Type="http://schemas.openxmlformats.org/officeDocument/2006/relationships/image" Target="../media/image9.png"/><Relationship Id="rId9" Type="http://schemas.openxmlformats.org/officeDocument/2006/relationships/oleObject" Target="../embeddings/Microsoft_Office_Word_97_-_2003___315.doc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321.doc"/><Relationship Id="rId3" Type="http://schemas.openxmlformats.org/officeDocument/2006/relationships/oleObject" Target="../embeddings/Microsoft_Office_Word_97_-_2003___317.doc"/><Relationship Id="rId7" Type="http://schemas.openxmlformats.org/officeDocument/2006/relationships/oleObject" Target="../embeddings/Microsoft_Office_Word_97_-_2003___3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6.vml"/><Relationship Id="rId6" Type="http://schemas.openxmlformats.org/officeDocument/2006/relationships/oleObject" Target="../embeddings/Microsoft_Office_Word_97_-_2003___319.doc"/><Relationship Id="rId5" Type="http://schemas.openxmlformats.org/officeDocument/2006/relationships/oleObject" Target="../embeddings/Microsoft_Office_Word_97_-_2003___318.doc"/><Relationship Id="rId4" Type="http://schemas.openxmlformats.org/officeDocument/2006/relationships/image" Target="../media/image9.png"/><Relationship Id="rId9" Type="http://schemas.openxmlformats.org/officeDocument/2006/relationships/oleObject" Target="../embeddings/Microsoft_Office_Word_97_-_2003___322.doc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327.doc"/><Relationship Id="rId3" Type="http://schemas.openxmlformats.org/officeDocument/2006/relationships/oleObject" Target="../embeddings/Microsoft_Office_Word_97_-_2003___323.doc"/><Relationship Id="rId7" Type="http://schemas.openxmlformats.org/officeDocument/2006/relationships/oleObject" Target="../embeddings/Microsoft_Office_Word_97_-_2003___3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7.vml"/><Relationship Id="rId6" Type="http://schemas.openxmlformats.org/officeDocument/2006/relationships/oleObject" Target="../embeddings/Microsoft_Office_Word_97_-_2003___325.doc"/><Relationship Id="rId11" Type="http://schemas.openxmlformats.org/officeDocument/2006/relationships/oleObject" Target="../embeddings/Microsoft_Office_Word_97_-_2003___330.doc"/><Relationship Id="rId5" Type="http://schemas.openxmlformats.org/officeDocument/2006/relationships/oleObject" Target="../embeddings/Microsoft_Office_Word_97_-_2003___324.doc"/><Relationship Id="rId10" Type="http://schemas.openxmlformats.org/officeDocument/2006/relationships/oleObject" Target="../embeddings/Microsoft_Office_Word_97_-_2003___329.doc"/><Relationship Id="rId4" Type="http://schemas.openxmlformats.org/officeDocument/2006/relationships/image" Target="../media/image9.png"/><Relationship Id="rId9" Type="http://schemas.openxmlformats.org/officeDocument/2006/relationships/oleObject" Target="../embeddings/Microsoft_Office_Word_97_-_2003___328.doc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8.vml"/><Relationship Id="rId4" Type="http://schemas.openxmlformats.org/officeDocument/2006/relationships/image" Target="../media/image9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9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333.doc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0.vml"/><Relationship Id="rId6" Type="http://schemas.openxmlformats.org/officeDocument/2006/relationships/image" Target="../media/image9.png"/><Relationship Id="rId5" Type="http://schemas.openxmlformats.org/officeDocument/2006/relationships/oleObject" Target="../embeddings/Microsoft_Office_Word_97_-_2003___336.doc"/><Relationship Id="rId4" Type="http://schemas.openxmlformats.org/officeDocument/2006/relationships/oleObject" Target="../embeddings/Microsoft_Office_Word_97_-_2003___335.doc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1.vml"/><Relationship Id="rId6" Type="http://schemas.openxmlformats.org/officeDocument/2006/relationships/oleObject" Target="../embeddings/Microsoft_Office_Word_97_-_2003___339.doc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338.doc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22.doc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2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341.doc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3.vml"/><Relationship Id="rId4" Type="http://schemas.openxmlformats.org/officeDocument/2006/relationships/oleObject" Target="../embeddings/Microsoft_Office_Word_97_-_2003___342.doc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4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344.doc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5.vml"/><Relationship Id="rId4" Type="http://schemas.openxmlformats.org/officeDocument/2006/relationships/oleObject" Target="../embeddings/Microsoft_Office_Word_97_-_2003___345.doc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6.vml"/><Relationship Id="rId6" Type="http://schemas.openxmlformats.org/officeDocument/2006/relationships/oleObject" Target="../embeddings/Microsoft_Office_Word_97_-_2003___348.doc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347.doc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7.vml"/><Relationship Id="rId4" Type="http://schemas.openxmlformats.org/officeDocument/2006/relationships/image" Target="../media/image10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8.vml"/><Relationship Id="rId5" Type="http://schemas.openxmlformats.org/officeDocument/2006/relationships/oleObject" Target="../embeddings/Microsoft_Office_Word_97_-_2003___351.doc"/><Relationship Id="rId4" Type="http://schemas.openxmlformats.org/officeDocument/2006/relationships/oleObject" Target="../embeddings/Microsoft_Office_Word_97_-_2003___350.doc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9.vml"/><Relationship Id="rId4" Type="http://schemas.openxmlformats.org/officeDocument/2006/relationships/oleObject" Target="../embeddings/Microsoft_Office_Word_97_-_2003___352.doc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0.vml"/><Relationship Id="rId4" Type="http://schemas.openxmlformats.org/officeDocument/2006/relationships/image" Target="../media/image10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1.vml"/><Relationship Id="rId5" Type="http://schemas.openxmlformats.org/officeDocument/2006/relationships/oleObject" Target="../embeddings/Microsoft_Office_Word_97_-_2003___355.doc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9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2.vml"/><Relationship Id="rId4" Type="http://schemas.openxmlformats.org/officeDocument/2006/relationships/oleObject" Target="../embeddings/Microsoft_Office_Word_97_-_2003___356.doc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3.vml"/><Relationship Id="rId4" Type="http://schemas.openxmlformats.org/officeDocument/2006/relationships/image" Target="../media/image10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4.vml"/><Relationship Id="rId4" Type="http://schemas.openxmlformats.org/officeDocument/2006/relationships/oleObject" Target="../embeddings/Microsoft_Office_Word_97_-_2003___358.doc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5.vml"/><Relationship Id="rId4" Type="http://schemas.openxmlformats.org/officeDocument/2006/relationships/oleObject" Target="../embeddings/Microsoft_Office_Word_97_-_2003___359.doc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6.vml"/><Relationship Id="rId4" Type="http://schemas.openxmlformats.org/officeDocument/2006/relationships/oleObject" Target="../embeddings/Microsoft_Office_Word_97_-_2003___360.doc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7.vml"/><Relationship Id="rId4" Type="http://schemas.openxmlformats.org/officeDocument/2006/relationships/image" Target="../media/image10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8.vml"/><Relationship Id="rId5" Type="http://schemas.openxmlformats.org/officeDocument/2006/relationships/oleObject" Target="../embeddings/Microsoft_Office_Word_97_-_2003___363.doc"/><Relationship Id="rId4" Type="http://schemas.openxmlformats.org/officeDocument/2006/relationships/oleObject" Target="../embeddings/Microsoft_Office_Word_97_-_2003___362.doc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9.vml"/><Relationship Id="rId4" Type="http://schemas.openxmlformats.org/officeDocument/2006/relationships/image" Target="../media/image10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0.vml"/><Relationship Id="rId5" Type="http://schemas.openxmlformats.org/officeDocument/2006/relationships/oleObject" Target="../embeddings/Microsoft_Office_Word_97_-_2003___366.doc"/><Relationship Id="rId4" Type="http://schemas.openxmlformats.org/officeDocument/2006/relationships/oleObject" Target="../embeddings/Microsoft_Office_Word_97_-_2003___365.doc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1.vml"/><Relationship Id="rId4" Type="http://schemas.openxmlformats.org/officeDocument/2006/relationships/oleObject" Target="../embeddings/Microsoft_Office_Word_97_-_2003___367.doc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oleObject" Target="../embeddings/Microsoft_Office_Word_97_-_2003___25.doc"/><Relationship Id="rId4" Type="http://schemas.openxmlformats.org/officeDocument/2006/relationships/image" Target="../media/image9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2.vml"/><Relationship Id="rId4" Type="http://schemas.openxmlformats.org/officeDocument/2006/relationships/oleObject" Target="../embeddings/Microsoft_Office_Word_97_-_2003___368.doc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3.vml"/><Relationship Id="rId4" Type="http://schemas.openxmlformats.org/officeDocument/2006/relationships/oleObject" Target="../embeddings/Microsoft_Office_Word_97_-_2003___369.doc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4.vml"/><Relationship Id="rId5" Type="http://schemas.openxmlformats.org/officeDocument/2006/relationships/oleObject" Target="../embeddings/Microsoft_Office_Word_97_-_2003___371.doc"/><Relationship Id="rId4" Type="http://schemas.openxmlformats.org/officeDocument/2006/relationships/image" Target="../media/image10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5.vml"/><Relationship Id="rId4" Type="http://schemas.openxmlformats.org/officeDocument/2006/relationships/image" Target="../media/image10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6.vml"/><Relationship Id="rId4" Type="http://schemas.openxmlformats.org/officeDocument/2006/relationships/oleObject" Target="../embeddings/Microsoft_Office_Word_97_-_2003___373.doc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7.vml"/><Relationship Id="rId4" Type="http://schemas.openxmlformats.org/officeDocument/2006/relationships/oleObject" Target="../embeddings/Microsoft_Office_Word_97_-_2003___374.doc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8.vml"/><Relationship Id="rId4" Type="http://schemas.openxmlformats.org/officeDocument/2006/relationships/oleObject" Target="../embeddings/Microsoft_Office_Word_97_-_2003___375.doc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9.vml"/><Relationship Id="rId4" Type="http://schemas.openxmlformats.org/officeDocument/2006/relationships/oleObject" Target="../embeddings/Microsoft_Office_Word_97_-_2003___376.doc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0.vml"/><Relationship Id="rId5" Type="http://schemas.openxmlformats.org/officeDocument/2006/relationships/oleObject" Target="../embeddings/Microsoft_Office_Word_97_-_2003___378.doc"/><Relationship Id="rId4" Type="http://schemas.openxmlformats.org/officeDocument/2006/relationships/image" Target="../media/image10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1.v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9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2.vml"/><Relationship Id="rId4" Type="http://schemas.openxmlformats.org/officeDocument/2006/relationships/oleObject" Target="../embeddings/Microsoft_Office_Word_97_-_2003___380.doc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3.vml"/><Relationship Id="rId5" Type="http://schemas.openxmlformats.org/officeDocument/2006/relationships/oleObject" Target="../embeddings/Microsoft_Office_Word_97_-_2003___382.doc"/><Relationship Id="rId4" Type="http://schemas.openxmlformats.org/officeDocument/2006/relationships/oleObject" Target="../embeddings/Microsoft_Office_Word_97_-_2003___381.doc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4.vml"/><Relationship Id="rId4" Type="http://schemas.openxmlformats.org/officeDocument/2006/relationships/oleObject" Target="../embeddings/Microsoft_Office_Word_97_-_2003___383.doc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5.vml"/><Relationship Id="rId4" Type="http://schemas.openxmlformats.org/officeDocument/2006/relationships/oleObject" Target="../embeddings/Microsoft_Office_Word_97_-_2003___384.doc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6.vml"/><Relationship Id="rId5" Type="http://schemas.openxmlformats.org/officeDocument/2006/relationships/oleObject" Target="../embeddings/Microsoft_Office_Word_97_-_2003___386.doc"/><Relationship Id="rId4" Type="http://schemas.openxmlformats.org/officeDocument/2006/relationships/image" Target="../media/image10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7.vml"/><Relationship Id="rId4" Type="http://schemas.openxmlformats.org/officeDocument/2006/relationships/image" Target="../media/image10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8.vml"/><Relationship Id="rId4" Type="http://schemas.openxmlformats.org/officeDocument/2006/relationships/image" Target="../media/image10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9.vml"/><Relationship Id="rId4" Type="http://schemas.openxmlformats.org/officeDocument/2006/relationships/oleObject" Target="../embeddings/Microsoft_Office_Word_97_-_2003___389.doc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0.vml"/><Relationship Id="rId4" Type="http://schemas.openxmlformats.org/officeDocument/2006/relationships/oleObject" Target="../embeddings/Microsoft_Office_Word_97_-_2003___390.doc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1.vml"/><Relationship Id="rId4" Type="http://schemas.openxmlformats.org/officeDocument/2006/relationships/oleObject" Target="../embeddings/Microsoft_Office_Word_97_-_2003___391.doc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oleObject" Target="../embeddings/Microsoft_Office_Word_97_-_2003___28.doc"/><Relationship Id="rId4" Type="http://schemas.openxmlformats.org/officeDocument/2006/relationships/image" Target="../media/image9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2.vml"/><Relationship Id="rId4" Type="http://schemas.openxmlformats.org/officeDocument/2006/relationships/oleObject" Target="../embeddings/Microsoft_Office_Word_97_-_2003___392.doc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3.vml"/><Relationship Id="rId5" Type="http://schemas.openxmlformats.org/officeDocument/2006/relationships/oleObject" Target="../embeddings/Microsoft_Office_Word_97_-_2003___394.doc"/><Relationship Id="rId4" Type="http://schemas.openxmlformats.org/officeDocument/2006/relationships/image" Target="../media/image10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4.vml"/><Relationship Id="rId4" Type="http://schemas.openxmlformats.org/officeDocument/2006/relationships/image" Target="../media/image11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5.vml"/><Relationship Id="rId4" Type="http://schemas.openxmlformats.org/officeDocument/2006/relationships/oleObject" Target="../embeddings/Microsoft_Office_Word_97_-_2003___396.doc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6.vml"/><Relationship Id="rId4" Type="http://schemas.openxmlformats.org/officeDocument/2006/relationships/oleObject" Target="../embeddings/Microsoft_Office_Word_97_-_2003___397.doc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7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398.doc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8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399.doc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9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400.doc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0.vml"/><Relationship Id="rId4" Type="http://schemas.openxmlformats.org/officeDocument/2006/relationships/oleObject" Target="../embeddings/Microsoft_Office_Word_97_-_2003___402.doc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1.vml"/><Relationship Id="rId4" Type="http://schemas.openxmlformats.org/officeDocument/2006/relationships/oleObject" Target="../embeddings/Microsoft_Office_Word_97_-_2003___404.doc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9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2.vml"/><Relationship Id="rId4" Type="http://schemas.openxmlformats.org/officeDocument/2006/relationships/oleObject" Target="../embeddings/Microsoft_Office_Word_97_-_2003___406.doc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3.v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4.v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5.v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6.v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7.v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8.v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9.vml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slide" Target="slide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8.xml"/><Relationship Id="rId5" Type="http://schemas.openxmlformats.org/officeDocument/2006/relationships/image" Target="../media/image10.png"/><Relationship Id="rId4" Type="http://schemas.openxmlformats.org/officeDocument/2006/relationships/slide" Target="slide6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0.vml"/><Relationship Id="rId5" Type="http://schemas.openxmlformats.org/officeDocument/2006/relationships/oleObject" Target="../embeddings/Microsoft_Office_Word_97_-_2003___414.doc"/><Relationship Id="rId4" Type="http://schemas.openxmlformats.org/officeDocument/2006/relationships/slide" Target="slid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5" Type="http://schemas.openxmlformats.org/officeDocument/2006/relationships/oleObject" Target="../embeddings/Microsoft_Office_Word_97_-_2003___31.doc"/><Relationship Id="rId4" Type="http://schemas.openxmlformats.org/officeDocument/2006/relationships/image" Target="../media/image9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1.vml"/><Relationship Id="rId5" Type="http://schemas.openxmlformats.org/officeDocument/2006/relationships/oleObject" Target="../embeddings/Microsoft_Office_Word_97_-_2003___415.doc"/><Relationship Id="rId4" Type="http://schemas.openxmlformats.org/officeDocument/2006/relationships/slide" Target="slide3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2.vml"/><Relationship Id="rId6" Type="http://schemas.openxmlformats.org/officeDocument/2006/relationships/oleObject" Target="../embeddings/Microsoft_Office_Word_97_-_2003___417.doc"/><Relationship Id="rId5" Type="http://schemas.openxmlformats.org/officeDocument/2006/relationships/oleObject" Target="../embeddings/Microsoft_Office_Word_97_-_2003___416.doc"/><Relationship Id="rId4" Type="http://schemas.openxmlformats.org/officeDocument/2006/relationships/slide" Target="slide3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3.vml"/><Relationship Id="rId5" Type="http://schemas.openxmlformats.org/officeDocument/2006/relationships/oleObject" Target="../embeddings/Microsoft_Office_Word_97_-_2003___418.doc"/><Relationship Id="rId4" Type="http://schemas.openxmlformats.org/officeDocument/2006/relationships/slide" Target="slide3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4.vml"/><Relationship Id="rId6" Type="http://schemas.openxmlformats.org/officeDocument/2006/relationships/oleObject" Target="../embeddings/Microsoft_Office_Word_97_-_2003___420.doc"/><Relationship Id="rId5" Type="http://schemas.openxmlformats.org/officeDocument/2006/relationships/oleObject" Target="../embeddings/Microsoft_Office_Word_97_-_2003___419.doc"/><Relationship Id="rId4" Type="http://schemas.openxmlformats.org/officeDocument/2006/relationships/slide" Target="slide3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5.vml"/><Relationship Id="rId5" Type="http://schemas.openxmlformats.org/officeDocument/2006/relationships/oleObject" Target="../embeddings/Microsoft_Office_Word_97_-_2003___421.doc"/><Relationship Id="rId4" Type="http://schemas.openxmlformats.org/officeDocument/2006/relationships/slide" Target="slide3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6.vml"/><Relationship Id="rId6" Type="http://schemas.openxmlformats.org/officeDocument/2006/relationships/oleObject" Target="../embeddings/Microsoft_Office_Word_97_-_2003___423.doc"/><Relationship Id="rId5" Type="http://schemas.openxmlformats.org/officeDocument/2006/relationships/oleObject" Target="../embeddings/Microsoft_Office_Word_97_-_2003___422.doc"/><Relationship Id="rId4" Type="http://schemas.openxmlformats.org/officeDocument/2006/relationships/slide" Target="slide3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7.vml"/><Relationship Id="rId5" Type="http://schemas.openxmlformats.org/officeDocument/2006/relationships/oleObject" Target="../embeddings/Microsoft_Office_Word_97_-_2003___424.doc"/><Relationship Id="rId4" Type="http://schemas.openxmlformats.org/officeDocument/2006/relationships/slide" Target="slide3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8.vml"/><Relationship Id="rId6" Type="http://schemas.openxmlformats.org/officeDocument/2006/relationships/oleObject" Target="../embeddings/Microsoft_Office_Word_97_-_2003___427.doc"/><Relationship Id="rId5" Type="http://schemas.openxmlformats.org/officeDocument/2006/relationships/oleObject" Target="../embeddings/Microsoft_Office_Word_97_-_2003___426.doc"/><Relationship Id="rId4" Type="http://schemas.openxmlformats.org/officeDocument/2006/relationships/image" Target="../media/image9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9.vml"/><Relationship Id="rId4" Type="http://schemas.openxmlformats.org/officeDocument/2006/relationships/image" Target="../media/image9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0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430.doc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9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1.vml"/><Relationship Id="rId6" Type="http://schemas.openxmlformats.org/officeDocument/2006/relationships/image" Target="../media/image9.png"/><Relationship Id="rId5" Type="http://schemas.openxmlformats.org/officeDocument/2006/relationships/oleObject" Target="../embeddings/Microsoft_Office_Word_97_-_2003___433.doc"/><Relationship Id="rId4" Type="http://schemas.openxmlformats.org/officeDocument/2006/relationships/oleObject" Target="../embeddings/Microsoft_Office_Word_97_-_2003___432.doc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2.vml"/><Relationship Id="rId4" Type="http://schemas.openxmlformats.org/officeDocument/2006/relationships/image" Target="../media/image9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3.vml"/><Relationship Id="rId5" Type="http://schemas.openxmlformats.org/officeDocument/2006/relationships/oleObject" Target="../embeddings/Microsoft_Office_Word_97_-_2003___436.doc"/><Relationship Id="rId4" Type="http://schemas.openxmlformats.org/officeDocument/2006/relationships/image" Target="../media/image9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4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438.doc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5.vml"/><Relationship Id="rId4" Type="http://schemas.openxmlformats.org/officeDocument/2006/relationships/oleObject" Target="../embeddings/Microsoft_Office_Word_97_-_2003___439.doc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6.vml"/><Relationship Id="rId6" Type="http://schemas.openxmlformats.org/officeDocument/2006/relationships/oleObject" Target="../embeddings/Microsoft_Office_Word_97_-_2003___442.doc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441.doc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7.vml"/><Relationship Id="rId4" Type="http://schemas.openxmlformats.org/officeDocument/2006/relationships/image" Target="../media/image10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8.vml"/><Relationship Id="rId5" Type="http://schemas.openxmlformats.org/officeDocument/2006/relationships/oleObject" Target="../embeddings/Microsoft_Office_Word_97_-_2003___445.doc"/><Relationship Id="rId4" Type="http://schemas.openxmlformats.org/officeDocument/2006/relationships/oleObject" Target="../embeddings/Microsoft_Office_Word_97_-_2003___444.doc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9.vml"/><Relationship Id="rId4" Type="http://schemas.openxmlformats.org/officeDocument/2006/relationships/oleObject" Target="../embeddings/Microsoft_Office_Word_97_-_2003___446.doc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0.v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5" Type="http://schemas.openxmlformats.org/officeDocument/2006/relationships/oleObject" Target="../embeddings/Microsoft_Office_Word_97_-_2003___34.doc"/><Relationship Id="rId4" Type="http://schemas.openxmlformats.org/officeDocument/2006/relationships/image" Target="../media/image9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1.vml"/><Relationship Id="rId4" Type="http://schemas.openxmlformats.org/officeDocument/2006/relationships/image" Target="../media/image10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2.vml"/><Relationship Id="rId5" Type="http://schemas.openxmlformats.org/officeDocument/2006/relationships/oleObject" Target="../embeddings/Microsoft_Office_Word_97_-_2003___450.doc"/><Relationship Id="rId4" Type="http://schemas.openxmlformats.org/officeDocument/2006/relationships/oleObject" Target="../embeddings/Microsoft_Office_Word_97_-_2003___449.doc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3.vml"/><Relationship Id="rId4" Type="http://schemas.openxmlformats.org/officeDocument/2006/relationships/image" Target="../media/image10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4.vml"/><Relationship Id="rId5" Type="http://schemas.openxmlformats.org/officeDocument/2006/relationships/oleObject" Target="../embeddings/Microsoft_Office_Word_97_-_2003___453.doc"/><Relationship Id="rId4" Type="http://schemas.openxmlformats.org/officeDocument/2006/relationships/oleObject" Target="../embeddings/Microsoft_Office_Word_97_-_2003___452.doc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5.vml"/><Relationship Id="rId4" Type="http://schemas.openxmlformats.org/officeDocument/2006/relationships/oleObject" Target="../embeddings/Microsoft_Office_Word_97_-_2003___454.doc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6.vml"/><Relationship Id="rId4" Type="http://schemas.openxmlformats.org/officeDocument/2006/relationships/image" Target="../media/image10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7.vml"/><Relationship Id="rId5" Type="http://schemas.openxmlformats.org/officeDocument/2006/relationships/oleObject" Target="../embeddings/Microsoft_Office_Word_97_-_2003___457.doc"/><Relationship Id="rId4" Type="http://schemas.openxmlformats.org/officeDocument/2006/relationships/oleObject" Target="../embeddings/Microsoft_Office_Word_97_-_2003___456.doc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8.vml"/><Relationship Id="rId4" Type="http://schemas.openxmlformats.org/officeDocument/2006/relationships/oleObject" Target="../embeddings/Microsoft_Office_Word_97_-_2003___458.doc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9.vml"/><Relationship Id="rId4" Type="http://schemas.openxmlformats.org/officeDocument/2006/relationships/oleObject" Target="../embeddings/Microsoft_Office_Word_97_-_2003___459.doc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0.vml"/><Relationship Id="rId5" Type="http://schemas.openxmlformats.org/officeDocument/2006/relationships/oleObject" Target="../embeddings/Microsoft_Office_Word_97_-_2003___461.doc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0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1.vml"/><Relationship Id="rId4" Type="http://schemas.openxmlformats.org/officeDocument/2006/relationships/image" Target="../media/image10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2.vml"/><Relationship Id="rId5" Type="http://schemas.openxmlformats.org/officeDocument/2006/relationships/oleObject" Target="../embeddings/Microsoft_Office_Word_97_-_2003___464.doc"/><Relationship Id="rId4" Type="http://schemas.openxmlformats.org/officeDocument/2006/relationships/oleObject" Target="../embeddings/Microsoft_Office_Word_97_-_2003___463.doc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3.vml"/><Relationship Id="rId4" Type="http://schemas.openxmlformats.org/officeDocument/2006/relationships/image" Target="../media/image10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4.vml"/><Relationship Id="rId4" Type="http://schemas.openxmlformats.org/officeDocument/2006/relationships/oleObject" Target="../embeddings/Microsoft_Office_Word_97_-_2003___466.doc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5.vml"/><Relationship Id="rId5" Type="http://schemas.openxmlformats.org/officeDocument/2006/relationships/oleObject" Target="../embeddings/Microsoft_Office_Word_97_-_2003___468.doc"/><Relationship Id="rId4" Type="http://schemas.openxmlformats.org/officeDocument/2006/relationships/image" Target="../media/image10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6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6.vml"/><Relationship Id="rId4" Type="http://schemas.openxmlformats.org/officeDocument/2006/relationships/image" Target="../media/image10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7.vml"/><Relationship Id="rId5" Type="http://schemas.openxmlformats.org/officeDocument/2006/relationships/oleObject" Target="../embeddings/Microsoft_Office_Word_97_-_2003___471.doc"/><Relationship Id="rId4" Type="http://schemas.openxmlformats.org/officeDocument/2006/relationships/oleObject" Target="../embeddings/Microsoft_Office_Word_97_-_2003___470.doc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7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8.vml"/><Relationship Id="rId4" Type="http://schemas.openxmlformats.org/officeDocument/2006/relationships/image" Target="../media/image10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9.vml"/><Relationship Id="rId4" Type="http://schemas.openxmlformats.org/officeDocument/2006/relationships/image" Target="../media/image10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0.vml"/><Relationship Id="rId4" Type="http://schemas.openxmlformats.org/officeDocument/2006/relationships/oleObject" Target="../embeddings/Microsoft_Office_Word_97_-_2003___474.doc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5" Type="http://schemas.openxmlformats.org/officeDocument/2006/relationships/oleObject" Target="../embeddings/Microsoft_Office_Word_97_-_2003___37.doc"/><Relationship Id="rId4" Type="http://schemas.openxmlformats.org/officeDocument/2006/relationships/oleObject" Target="../embeddings/Microsoft_Office_Word_97_-_2003___36.doc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1.vml"/><Relationship Id="rId4" Type="http://schemas.openxmlformats.org/officeDocument/2006/relationships/oleObject" Target="../embeddings/Microsoft_Office_Word_97_-_2003___475.doc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7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2.vml"/><Relationship Id="rId5" Type="http://schemas.openxmlformats.org/officeDocument/2006/relationships/oleObject" Target="../embeddings/Microsoft_Office_Word_97_-_2003___477.doc"/><Relationship Id="rId4" Type="http://schemas.openxmlformats.org/officeDocument/2006/relationships/image" Target="../media/image10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7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3.vml"/><Relationship Id="rId4" Type="http://schemas.openxmlformats.org/officeDocument/2006/relationships/image" Target="../media/image10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4.vml"/><Relationship Id="rId5" Type="http://schemas.openxmlformats.org/officeDocument/2006/relationships/oleObject" Target="../embeddings/Microsoft_Office_Word_97_-_2003___480.doc"/><Relationship Id="rId4" Type="http://schemas.openxmlformats.org/officeDocument/2006/relationships/oleObject" Target="../embeddings/Microsoft_Office_Word_97_-_2003___479.doc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8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5.vml"/><Relationship Id="rId4" Type="http://schemas.openxmlformats.org/officeDocument/2006/relationships/image" Target="../media/image10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6.vml"/><Relationship Id="rId4" Type="http://schemas.openxmlformats.org/officeDocument/2006/relationships/oleObject" Target="../embeddings/Microsoft_Office_Word_97_-_2003___482.doc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7.vml"/><Relationship Id="rId4" Type="http://schemas.openxmlformats.org/officeDocument/2006/relationships/oleObject" Target="../embeddings/Microsoft_Office_Word_97_-_2003___483.doc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8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8.vml"/><Relationship Id="rId5" Type="http://schemas.openxmlformats.org/officeDocument/2006/relationships/oleObject" Target="../embeddings/Microsoft_Office_Word_97_-_2003___485.doc"/><Relationship Id="rId4" Type="http://schemas.openxmlformats.org/officeDocument/2006/relationships/image" Target="../media/image10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9.vml"/><Relationship Id="rId4" Type="http://schemas.openxmlformats.org/officeDocument/2006/relationships/image" Target="../media/image10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0.vml"/><Relationship Id="rId5" Type="http://schemas.openxmlformats.org/officeDocument/2006/relationships/oleObject" Target="../embeddings/Microsoft_Office_Word_97_-_2003___488.doc"/><Relationship Id="rId4" Type="http://schemas.openxmlformats.org/officeDocument/2006/relationships/oleObject" Target="../embeddings/Microsoft_Office_Word_97_-_2003___487.doc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4" Type="http://schemas.openxmlformats.org/officeDocument/2006/relationships/oleObject" Target="../embeddings/Microsoft_Office_Word_97_-_2003___38.doc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1.vml"/><Relationship Id="rId4" Type="http://schemas.openxmlformats.org/officeDocument/2006/relationships/image" Target="../media/image10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2.vml"/><Relationship Id="rId5" Type="http://schemas.openxmlformats.org/officeDocument/2006/relationships/oleObject" Target="../embeddings/Microsoft_Office_Word_97_-_2003___491.doc"/><Relationship Id="rId4" Type="http://schemas.openxmlformats.org/officeDocument/2006/relationships/image" Target="../media/image11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3.vml"/><Relationship Id="rId5" Type="http://schemas.openxmlformats.org/officeDocument/2006/relationships/oleObject" Target="../embeddings/Microsoft_Office_Word_97_-_2003___493.doc"/><Relationship Id="rId4" Type="http://schemas.openxmlformats.org/officeDocument/2006/relationships/oleObject" Target="../embeddings/Microsoft_Office_Word_97_-_2003___492.doc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4.vml"/><Relationship Id="rId4" Type="http://schemas.openxmlformats.org/officeDocument/2006/relationships/oleObject" Target="../embeddings/Microsoft_Office_Word_97_-_2003___494.doc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5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495.doc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6.vml"/><Relationship Id="rId6" Type="http://schemas.openxmlformats.org/officeDocument/2006/relationships/oleObject" Target="../embeddings/Microsoft_Office_Word_97_-_2003___497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496.doc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7.v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9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8.v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0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9.v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0.v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0.png"/></Relationships>
</file>

<file path=ppt/slides/_rels/slide3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slide" Target="slide38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image" Target="../media/image10.png"/><Relationship Id="rId4" Type="http://schemas.openxmlformats.org/officeDocument/2006/relationships/slide" Target="slide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1.vml"/><Relationship Id="rId5" Type="http://schemas.openxmlformats.org/officeDocument/2006/relationships/oleObject" Target="../embeddings/Microsoft_Office_Word_97_-_2003___502.doc"/><Relationship Id="rId4" Type="http://schemas.openxmlformats.org/officeDocument/2006/relationships/slide" Target="slide3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2.vml"/><Relationship Id="rId5" Type="http://schemas.openxmlformats.org/officeDocument/2006/relationships/oleObject" Target="../embeddings/Microsoft_Office_Word_97_-_2003___503.doc"/><Relationship Id="rId4" Type="http://schemas.openxmlformats.org/officeDocument/2006/relationships/slide" Target="slide3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3.vml"/><Relationship Id="rId5" Type="http://schemas.openxmlformats.org/officeDocument/2006/relationships/oleObject" Target="../embeddings/Microsoft_Office_Word_97_-_2003___504.doc"/><Relationship Id="rId4" Type="http://schemas.openxmlformats.org/officeDocument/2006/relationships/slide" Target="slide3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4.vml"/><Relationship Id="rId5" Type="http://schemas.openxmlformats.org/officeDocument/2006/relationships/oleObject" Target="../embeddings/Microsoft_Office_Word_97_-_2003___505.doc"/><Relationship Id="rId4" Type="http://schemas.openxmlformats.org/officeDocument/2006/relationships/slide" Target="slide3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5.vml"/><Relationship Id="rId5" Type="http://schemas.openxmlformats.org/officeDocument/2006/relationships/oleObject" Target="../embeddings/Microsoft_Office_Word_97_-_2003___506.doc"/><Relationship Id="rId4" Type="http://schemas.openxmlformats.org/officeDocument/2006/relationships/slide" Target="slide3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6.vml"/><Relationship Id="rId5" Type="http://schemas.openxmlformats.org/officeDocument/2006/relationships/oleObject" Target="../embeddings/Microsoft_Office_Word_97_-_2003___507.doc"/><Relationship Id="rId4" Type="http://schemas.openxmlformats.org/officeDocument/2006/relationships/slide" Target="slide3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7.vml"/><Relationship Id="rId5" Type="http://schemas.openxmlformats.org/officeDocument/2006/relationships/oleObject" Target="../embeddings/Microsoft_Office_Word_97_-_2003___508.doc"/><Relationship Id="rId4" Type="http://schemas.openxmlformats.org/officeDocument/2006/relationships/slide" Target="slide3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8.vml"/><Relationship Id="rId5" Type="http://schemas.openxmlformats.org/officeDocument/2006/relationships/oleObject" Target="../embeddings/Microsoft_Office_Word_97_-_2003___509.doc"/><Relationship Id="rId4" Type="http://schemas.openxmlformats.org/officeDocument/2006/relationships/slide" Target="slide3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9.vml"/><Relationship Id="rId5" Type="http://schemas.openxmlformats.org/officeDocument/2006/relationships/oleObject" Target="../embeddings/Microsoft_Office_Word_97_-_2003___510.doc"/><Relationship Id="rId4" Type="http://schemas.openxmlformats.org/officeDocument/2006/relationships/slide" Target="slid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0.png"/></Relationships>
</file>

<file path=ppt/slides/_rels/slide3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515.doc"/><Relationship Id="rId3" Type="http://schemas.openxmlformats.org/officeDocument/2006/relationships/oleObject" Target="../embeddings/Microsoft_Office_Word_97_-_2003___511.doc"/><Relationship Id="rId7" Type="http://schemas.openxmlformats.org/officeDocument/2006/relationships/oleObject" Target="../embeddings/Microsoft_Office_Word_97_-_2003___5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0.vml"/><Relationship Id="rId6" Type="http://schemas.openxmlformats.org/officeDocument/2006/relationships/oleObject" Target="../embeddings/Microsoft_Office_Word_97_-_2003___513.doc"/><Relationship Id="rId5" Type="http://schemas.openxmlformats.org/officeDocument/2006/relationships/oleObject" Target="../embeddings/Microsoft_Office_Word_97_-_2003___512.doc"/><Relationship Id="rId4" Type="http://schemas.openxmlformats.org/officeDocument/2006/relationships/image" Target="../media/image9.png"/><Relationship Id="rId9" Type="http://schemas.openxmlformats.org/officeDocument/2006/relationships/oleObject" Target="../embeddings/Microsoft_Office_Word_97_-_2003___516.doc"/></Relationships>
</file>

<file path=ppt/slides/_rels/slide3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521.doc"/><Relationship Id="rId3" Type="http://schemas.openxmlformats.org/officeDocument/2006/relationships/oleObject" Target="../embeddings/Microsoft_Office_Word_97_-_2003___517.doc"/><Relationship Id="rId7" Type="http://schemas.openxmlformats.org/officeDocument/2006/relationships/oleObject" Target="../embeddings/Microsoft_Office_Word_97_-_2003___5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1.vml"/><Relationship Id="rId6" Type="http://schemas.openxmlformats.org/officeDocument/2006/relationships/oleObject" Target="../embeddings/Microsoft_Office_Word_97_-_2003___519.doc"/><Relationship Id="rId5" Type="http://schemas.openxmlformats.org/officeDocument/2006/relationships/oleObject" Target="../embeddings/Microsoft_Office_Word_97_-_2003___518.doc"/><Relationship Id="rId4" Type="http://schemas.openxmlformats.org/officeDocument/2006/relationships/image" Target="../media/image9.png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2.vml"/><Relationship Id="rId5" Type="http://schemas.openxmlformats.org/officeDocument/2006/relationships/oleObject" Target="../embeddings/Microsoft_Office_Word_97_-_2003___523.doc"/><Relationship Id="rId4" Type="http://schemas.openxmlformats.org/officeDocument/2006/relationships/image" Target="../media/image9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3.vml"/><Relationship Id="rId4" Type="http://schemas.openxmlformats.org/officeDocument/2006/relationships/image" Target="../media/image9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4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526.doc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5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528.doc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6.vml"/><Relationship Id="rId4" Type="http://schemas.openxmlformats.org/officeDocument/2006/relationships/image" Target="../media/image9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7.vml"/><Relationship Id="rId6" Type="http://schemas.openxmlformats.org/officeDocument/2006/relationships/oleObject" Target="../embeddings/Microsoft_Office_Word_97_-_2003___532.doc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531.doc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8.vml"/><Relationship Id="rId4" Type="http://schemas.openxmlformats.org/officeDocument/2006/relationships/image" Target="../media/image9.png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9.vml"/><Relationship Id="rId5" Type="http://schemas.openxmlformats.org/officeDocument/2006/relationships/oleObject" Target="../embeddings/Microsoft_Office_Word_97_-_2003___535.doc"/><Relationship Id="rId4" Type="http://schemas.openxmlformats.org/officeDocument/2006/relationships/oleObject" Target="../embeddings/Microsoft_Office_Word_97_-_2003___534.doc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oleObject" Target="../embeddings/Microsoft_Office_Word_97_-_2003___42.doc"/><Relationship Id="rId4" Type="http://schemas.openxmlformats.org/officeDocument/2006/relationships/oleObject" Target="../embeddings/Microsoft_Office_Word_97_-_2003___41.doc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0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537.doc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1.vml"/><Relationship Id="rId4" Type="http://schemas.openxmlformats.org/officeDocument/2006/relationships/oleObject" Target="../embeddings/Microsoft_Office_Word_97_-_2003___538.doc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3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2.vml"/><Relationship Id="rId4" Type="http://schemas.openxmlformats.org/officeDocument/2006/relationships/image" Target="../media/image10.png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3.vml"/><Relationship Id="rId5" Type="http://schemas.openxmlformats.org/officeDocument/2006/relationships/oleObject" Target="../embeddings/Microsoft_Office_Word_97_-_2003___541.doc"/><Relationship Id="rId4" Type="http://schemas.openxmlformats.org/officeDocument/2006/relationships/oleObject" Target="../embeddings/Microsoft_Office_Word_97_-_2003___540.doc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4.vml"/><Relationship Id="rId4" Type="http://schemas.openxmlformats.org/officeDocument/2006/relationships/oleObject" Target="../embeddings/Microsoft_Office_Word_97_-_2003___542.doc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5.vml"/><Relationship Id="rId4" Type="http://schemas.openxmlformats.org/officeDocument/2006/relationships/image" Target="../media/image10.png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6.vml"/><Relationship Id="rId5" Type="http://schemas.openxmlformats.org/officeDocument/2006/relationships/oleObject" Target="../embeddings/Microsoft_Office_Word_97_-_2003___545.doc"/><Relationship Id="rId4" Type="http://schemas.openxmlformats.org/officeDocument/2006/relationships/image" Target="../media/image10.pn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7.vml"/><Relationship Id="rId4" Type="http://schemas.openxmlformats.org/officeDocument/2006/relationships/oleObject" Target="../embeddings/Microsoft_Office_Word_97_-_2003___546.doc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8.vml"/><Relationship Id="rId4" Type="http://schemas.openxmlformats.org/officeDocument/2006/relationships/image" Target="../media/image10.png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9.vml"/><Relationship Id="rId4" Type="http://schemas.openxmlformats.org/officeDocument/2006/relationships/oleObject" Target="../embeddings/Microsoft_Office_Word_97_-_2003___548.doc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0.png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0.vml"/><Relationship Id="rId4" Type="http://schemas.openxmlformats.org/officeDocument/2006/relationships/oleObject" Target="../embeddings/Microsoft_Office_Word_97_-_2003___549.doc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1.vml"/><Relationship Id="rId4" Type="http://schemas.openxmlformats.org/officeDocument/2006/relationships/oleObject" Target="../embeddings/Microsoft_Office_Word_97_-_2003___550.doc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2.vml"/><Relationship Id="rId4" Type="http://schemas.openxmlformats.org/officeDocument/2006/relationships/image" Target="../media/image10.png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3.vml"/><Relationship Id="rId4" Type="http://schemas.openxmlformats.org/officeDocument/2006/relationships/oleObject" Target="../embeddings/Microsoft_Office_Word_97_-_2003___552.doc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4.vml"/><Relationship Id="rId4" Type="http://schemas.openxmlformats.org/officeDocument/2006/relationships/image" Target="../media/image10.png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5.vml"/><Relationship Id="rId4" Type="http://schemas.openxmlformats.org/officeDocument/2006/relationships/oleObject" Target="../embeddings/Microsoft_Office_Word_97_-_2003___554.doc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6.vml"/><Relationship Id="rId4" Type="http://schemas.openxmlformats.org/officeDocument/2006/relationships/oleObject" Target="../embeddings/Microsoft_Office_Word_97_-_2003___555.doc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7.vml"/><Relationship Id="rId4" Type="http://schemas.openxmlformats.org/officeDocument/2006/relationships/oleObject" Target="../embeddings/Microsoft_Office_Word_97_-_2003___556.doc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8.vml"/><Relationship Id="rId4" Type="http://schemas.openxmlformats.org/officeDocument/2006/relationships/oleObject" Target="../embeddings/Microsoft_Office_Word_97_-_2003___557.doc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9.v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5" Type="http://schemas.openxmlformats.org/officeDocument/2006/relationships/oleObject" Target="../embeddings/Microsoft_Office_Word_97_-_2003___45.doc"/><Relationship Id="rId4" Type="http://schemas.openxmlformats.org/officeDocument/2006/relationships/oleObject" Target="../embeddings/Microsoft_Office_Word_97_-_2003___44.doc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5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0.vml"/><Relationship Id="rId4" Type="http://schemas.openxmlformats.org/officeDocument/2006/relationships/image" Target="../media/image11.png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1.vml"/><Relationship Id="rId4" Type="http://schemas.openxmlformats.org/officeDocument/2006/relationships/oleObject" Target="../embeddings/Microsoft_Office_Word_97_-_2003___560.doc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2.vml"/><Relationship Id="rId4" Type="http://schemas.openxmlformats.org/officeDocument/2006/relationships/oleObject" Target="../embeddings/Microsoft_Office_Word_97_-_2003___561.doc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3.vml"/><Relationship Id="rId4" Type="http://schemas.openxmlformats.org/officeDocument/2006/relationships/oleObject" Target="../embeddings/Microsoft_Office_Word_97_-_2003___562.doc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4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563.doc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5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564.doc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6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565.doc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6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7.vml"/><Relationship Id="rId4" Type="http://schemas.openxmlformats.org/officeDocument/2006/relationships/oleObject" Target="../embeddings/Microsoft_Office_Word_97_-_2003___567.doc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8.vml"/><Relationship Id="rId4" Type="http://schemas.openxmlformats.org/officeDocument/2006/relationships/oleObject" Target="../embeddings/Microsoft_Office_Word_97_-_2003___569.doc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9.v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Microsoft_Office_Word_97_-_2003___46.doc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0.v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7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1.vml"/></Relationships>
</file>

<file path=ppt/slides/_rels/slide3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slide" Target="slide7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image" Target="../media/image10.png"/><Relationship Id="rId4" Type="http://schemas.openxmlformats.org/officeDocument/2006/relationships/slide" Target="slide1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2.vml"/><Relationship Id="rId5" Type="http://schemas.openxmlformats.org/officeDocument/2006/relationships/oleObject" Target="../embeddings/Microsoft_Office_Word_97_-_2003___573.doc"/><Relationship Id="rId4" Type="http://schemas.openxmlformats.org/officeDocument/2006/relationships/slide" Target="slide3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3.vml"/><Relationship Id="rId5" Type="http://schemas.openxmlformats.org/officeDocument/2006/relationships/oleObject" Target="../embeddings/Microsoft_Office_Word_97_-_2003___574.doc"/><Relationship Id="rId4" Type="http://schemas.openxmlformats.org/officeDocument/2006/relationships/slide" Target="slide3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4.vml"/><Relationship Id="rId5" Type="http://schemas.openxmlformats.org/officeDocument/2006/relationships/oleObject" Target="../embeddings/Microsoft_Office_Word_97_-_2003___575.doc"/><Relationship Id="rId4" Type="http://schemas.openxmlformats.org/officeDocument/2006/relationships/slide" Target="slide3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5.vml"/><Relationship Id="rId6" Type="http://schemas.openxmlformats.org/officeDocument/2006/relationships/oleObject" Target="../embeddings/Microsoft_Office_Word_97_-_2003___577.doc"/><Relationship Id="rId5" Type="http://schemas.openxmlformats.org/officeDocument/2006/relationships/oleObject" Target="../embeddings/Microsoft_Office_Word_97_-_2003___576.doc"/><Relationship Id="rId4" Type="http://schemas.openxmlformats.org/officeDocument/2006/relationships/slide" Target="slide3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6.vml"/><Relationship Id="rId5" Type="http://schemas.openxmlformats.org/officeDocument/2006/relationships/oleObject" Target="../embeddings/Microsoft_Office_Word_97_-_2003___578.doc"/><Relationship Id="rId4" Type="http://schemas.openxmlformats.org/officeDocument/2006/relationships/slide" Target="slide3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7.vml"/><Relationship Id="rId6" Type="http://schemas.openxmlformats.org/officeDocument/2006/relationships/oleObject" Target="../embeddings/Microsoft_Office_Word_97_-_2003___580.doc"/><Relationship Id="rId5" Type="http://schemas.openxmlformats.org/officeDocument/2006/relationships/oleObject" Target="../embeddings/Microsoft_Office_Word_97_-_2003___579.doc"/><Relationship Id="rId4" Type="http://schemas.openxmlformats.org/officeDocument/2006/relationships/slide" Target="slide3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8.vml"/><Relationship Id="rId5" Type="http://schemas.openxmlformats.org/officeDocument/2006/relationships/oleObject" Target="../embeddings/Microsoft_Office_Word_97_-_2003___581.doc"/><Relationship Id="rId4" Type="http://schemas.openxmlformats.org/officeDocument/2006/relationships/slide" Target="slid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4" Type="http://schemas.openxmlformats.org/officeDocument/2006/relationships/oleObject" Target="../embeddings/Microsoft_Office_Word_97_-_2003___47.doc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9.vml"/><Relationship Id="rId6" Type="http://schemas.openxmlformats.org/officeDocument/2006/relationships/oleObject" Target="../embeddings/Microsoft_Office_Word_97_-_2003___583.doc"/><Relationship Id="rId5" Type="http://schemas.openxmlformats.org/officeDocument/2006/relationships/oleObject" Target="../embeddings/Microsoft_Office_Word_97_-_2003___582.doc"/><Relationship Id="rId4" Type="http://schemas.openxmlformats.org/officeDocument/2006/relationships/slide" Target="slide3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0.vml"/><Relationship Id="rId5" Type="http://schemas.openxmlformats.org/officeDocument/2006/relationships/oleObject" Target="../embeddings/Microsoft_Office_Word_97_-_2003___584.doc"/><Relationship Id="rId4" Type="http://schemas.openxmlformats.org/officeDocument/2006/relationships/slide" Target="slide3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1.vml"/><Relationship Id="rId5" Type="http://schemas.openxmlformats.org/officeDocument/2006/relationships/oleObject" Target="../embeddings/Microsoft_Office_Word_97_-_2003___585.doc"/><Relationship Id="rId4" Type="http://schemas.openxmlformats.org/officeDocument/2006/relationships/slide" Target="slide3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2.vml"/><Relationship Id="rId5" Type="http://schemas.openxmlformats.org/officeDocument/2006/relationships/oleObject" Target="../embeddings/Microsoft_Office_Word_97_-_2003___586.doc"/><Relationship Id="rId4" Type="http://schemas.openxmlformats.org/officeDocument/2006/relationships/slide" Target="slide3.xml"/></Relationships>
</file>

<file path=ppt/slides/_rels/slide3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591.doc"/><Relationship Id="rId3" Type="http://schemas.openxmlformats.org/officeDocument/2006/relationships/oleObject" Target="../embeddings/Microsoft_Office_Word_97_-_2003___587.doc"/><Relationship Id="rId7" Type="http://schemas.openxmlformats.org/officeDocument/2006/relationships/oleObject" Target="../embeddings/Microsoft_Office_Word_97_-_2003___5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3.vml"/><Relationship Id="rId6" Type="http://schemas.openxmlformats.org/officeDocument/2006/relationships/oleObject" Target="../embeddings/Microsoft_Office_Word_97_-_2003___589.doc"/><Relationship Id="rId5" Type="http://schemas.openxmlformats.org/officeDocument/2006/relationships/oleObject" Target="../embeddings/Microsoft_Office_Word_97_-_2003___588.doc"/><Relationship Id="rId4" Type="http://schemas.openxmlformats.org/officeDocument/2006/relationships/image" Target="../media/image9.png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9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4.vml"/><Relationship Id="rId6" Type="http://schemas.openxmlformats.org/officeDocument/2006/relationships/oleObject" Target="../embeddings/Microsoft_Office_Word_97_-_2003___594.doc"/><Relationship Id="rId5" Type="http://schemas.openxmlformats.org/officeDocument/2006/relationships/oleObject" Target="../embeddings/Microsoft_Office_Word_97_-_2003___593.doc"/><Relationship Id="rId4" Type="http://schemas.openxmlformats.org/officeDocument/2006/relationships/image" Target="../media/image9.png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5.vml"/><Relationship Id="rId4" Type="http://schemas.openxmlformats.org/officeDocument/2006/relationships/image" Target="../media/image9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9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6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597.doc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7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599.doc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0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8.v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4" Type="http://schemas.openxmlformats.org/officeDocument/2006/relationships/oleObject" Target="../embeddings/Microsoft_Office_Word_97_-_2003___48.doc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9.vml"/><Relationship Id="rId4" Type="http://schemas.openxmlformats.org/officeDocument/2006/relationships/image" Target="../media/image9.png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0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0.vml"/><Relationship Id="rId5" Type="http://schemas.openxmlformats.org/officeDocument/2006/relationships/oleObject" Target="../embeddings/Microsoft_Office_Word_97_-_2003___603.doc"/><Relationship Id="rId4" Type="http://schemas.openxmlformats.org/officeDocument/2006/relationships/image" Target="../media/image9.png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1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605.doc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2.vml"/><Relationship Id="rId4" Type="http://schemas.openxmlformats.org/officeDocument/2006/relationships/oleObject" Target="../embeddings/Microsoft_Office_Word_97_-_2003___606.doc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3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608.doc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4.vml"/><Relationship Id="rId4" Type="http://schemas.openxmlformats.org/officeDocument/2006/relationships/oleObject" Target="../embeddings/Microsoft_Office_Word_97_-_2003___609.doc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5.vml"/><Relationship Id="rId6" Type="http://schemas.openxmlformats.org/officeDocument/2006/relationships/oleObject" Target="../embeddings/Microsoft_Office_Word_97_-_2003___612.doc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611.doc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6.vml"/><Relationship Id="rId4" Type="http://schemas.openxmlformats.org/officeDocument/2006/relationships/image" Target="../media/image10.png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7.vml"/><Relationship Id="rId4" Type="http://schemas.openxmlformats.org/officeDocument/2006/relationships/image" Target="../media/image10.png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8.vml"/><Relationship Id="rId5" Type="http://schemas.openxmlformats.org/officeDocument/2006/relationships/oleObject" Target="../embeddings/Microsoft_Office_Word_97_-_2003___616.doc"/><Relationship Id="rId4" Type="http://schemas.openxmlformats.org/officeDocument/2006/relationships/oleObject" Target="../embeddings/Microsoft_Office_Word_97_-_2003___615.doc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5" Type="http://schemas.openxmlformats.org/officeDocument/2006/relationships/oleObject" Target="../embeddings/Microsoft_Office_Word_97_-_2003___50.doc"/><Relationship Id="rId4" Type="http://schemas.openxmlformats.org/officeDocument/2006/relationships/image" Target="../media/image10.png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9.vml"/><Relationship Id="rId4" Type="http://schemas.openxmlformats.org/officeDocument/2006/relationships/oleObject" Target="../embeddings/Microsoft_Office_Word_97_-_2003___617.doc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1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0.vml"/><Relationship Id="rId4" Type="http://schemas.openxmlformats.org/officeDocument/2006/relationships/image" Target="../media/image10.png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1.vml"/><Relationship Id="rId4" Type="http://schemas.openxmlformats.org/officeDocument/2006/relationships/image" Target="../media/image10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2.vml"/><Relationship Id="rId5" Type="http://schemas.openxmlformats.org/officeDocument/2006/relationships/oleObject" Target="../embeddings/Microsoft_Office_Word_97_-_2003___621.doc"/><Relationship Id="rId4" Type="http://schemas.openxmlformats.org/officeDocument/2006/relationships/oleObject" Target="../embeddings/Microsoft_Office_Word_97_-_2003___620.doc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3.vml"/><Relationship Id="rId4" Type="http://schemas.openxmlformats.org/officeDocument/2006/relationships/image" Target="../media/image10.png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4.vml"/><Relationship Id="rId4" Type="http://schemas.openxmlformats.org/officeDocument/2006/relationships/image" Target="../media/image10.png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5.vml"/><Relationship Id="rId4" Type="http://schemas.openxmlformats.org/officeDocument/2006/relationships/oleObject" Target="../embeddings/Microsoft_Office_Word_97_-_2003___624.doc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6.vml"/><Relationship Id="rId4" Type="http://schemas.openxmlformats.org/officeDocument/2006/relationships/oleObject" Target="../embeddings/Microsoft_Office_Word_97_-_2003___625.doc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7.vml"/><Relationship Id="rId4" Type="http://schemas.openxmlformats.org/officeDocument/2006/relationships/oleObject" Target="../embeddings/Microsoft_Office_Word_97_-_2003___626.doc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8.vml"/><Relationship Id="rId4" Type="http://schemas.openxmlformats.org/officeDocument/2006/relationships/oleObject" Target="../embeddings/Microsoft_Office_Word_97_-_2003___627.doc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10.png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9.vml"/><Relationship Id="rId4" Type="http://schemas.openxmlformats.org/officeDocument/2006/relationships/image" Target="../media/image10.png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0.vml"/><Relationship Id="rId4" Type="http://schemas.openxmlformats.org/officeDocument/2006/relationships/oleObject" Target="../embeddings/Microsoft_Office_Word_97_-_2003___629.doc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1.vml"/><Relationship Id="rId4" Type="http://schemas.openxmlformats.org/officeDocument/2006/relationships/oleObject" Target="../embeddings/Microsoft_Office_Word_97_-_2003___630.doc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2.vml"/><Relationship Id="rId4" Type="http://schemas.openxmlformats.org/officeDocument/2006/relationships/image" Target="../media/image10.png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3.vml"/><Relationship Id="rId4" Type="http://schemas.openxmlformats.org/officeDocument/2006/relationships/oleObject" Target="../embeddings/Microsoft_Office_Word_97_-_2003___632.doc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4.vml"/><Relationship Id="rId4" Type="http://schemas.openxmlformats.org/officeDocument/2006/relationships/oleObject" Target="../embeddings/Microsoft_Office_Word_97_-_2003___633.doc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5.vml"/><Relationship Id="rId4" Type="http://schemas.openxmlformats.org/officeDocument/2006/relationships/oleObject" Target="../embeddings/Microsoft_Office_Word_97_-_2003___634.doc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6.vml"/><Relationship Id="rId4" Type="http://schemas.openxmlformats.org/officeDocument/2006/relationships/oleObject" Target="../embeddings/Microsoft_Office_Word_97_-_2003___635.doc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7.vml"/><Relationship Id="rId4" Type="http://schemas.openxmlformats.org/officeDocument/2006/relationships/image" Target="../media/image10.png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8.v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5" Type="http://schemas.openxmlformats.org/officeDocument/2006/relationships/oleObject" Target="../embeddings/Microsoft_Office_Word_97_-_2003___53.doc"/><Relationship Id="rId4" Type="http://schemas.openxmlformats.org/officeDocument/2006/relationships/oleObject" Target="../embeddings/Microsoft_Office_Word_97_-_2003___52.doc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9.vml"/><Relationship Id="rId4" Type="http://schemas.openxmlformats.org/officeDocument/2006/relationships/oleObject" Target="../embeddings/Microsoft_Office_Word_97_-_2003___638.doc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0.vml"/><Relationship Id="rId4" Type="http://schemas.openxmlformats.org/officeDocument/2006/relationships/oleObject" Target="../embeddings/Microsoft_Office_Word_97_-_2003___639.doc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1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640.doc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2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__641.doc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3.vml"/><Relationship Id="rId4" Type="http://schemas.openxmlformats.org/officeDocument/2006/relationships/oleObject" Target="../embeddings/Microsoft_Office_Word_97_-_2003___643.doc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4.vml"/><Relationship Id="rId4" Type="http://schemas.openxmlformats.org/officeDocument/2006/relationships/oleObject" Target="../embeddings/Microsoft_Office_Word_97_-_2003___645.doc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4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5.v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6.v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7.v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8.v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4" Type="http://schemas.openxmlformats.org/officeDocument/2006/relationships/oleObject" Target="../embeddings/Microsoft_Office_Word_97_-_2003___54.doc"/></Relationships>
</file>

<file path=ppt/slides/_rels/slide4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slide" Target="slide38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9.xml"/><Relationship Id="rId5" Type="http://schemas.openxmlformats.org/officeDocument/2006/relationships/image" Target="../media/image10.png"/><Relationship Id="rId4" Type="http://schemas.openxmlformats.org/officeDocument/2006/relationships/slide" Target="slide7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9.vml"/><Relationship Id="rId5" Type="http://schemas.openxmlformats.org/officeDocument/2006/relationships/oleObject" Target="../embeddings/Microsoft_Office_Word_97_-_2003___650.doc"/><Relationship Id="rId4" Type="http://schemas.openxmlformats.org/officeDocument/2006/relationships/slide" Target="slide3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0.vml"/><Relationship Id="rId5" Type="http://schemas.openxmlformats.org/officeDocument/2006/relationships/oleObject" Target="../embeddings/Microsoft_Office_Word_97_-_2003___651.doc"/><Relationship Id="rId4" Type="http://schemas.openxmlformats.org/officeDocument/2006/relationships/slide" Target="slide3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1.vml"/><Relationship Id="rId5" Type="http://schemas.openxmlformats.org/officeDocument/2006/relationships/oleObject" Target="../embeddings/Microsoft_Office_Word_97_-_2003___652.doc"/><Relationship Id="rId4" Type="http://schemas.openxmlformats.org/officeDocument/2006/relationships/slide" Target="slide3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2.vml"/><Relationship Id="rId5" Type="http://schemas.openxmlformats.org/officeDocument/2006/relationships/oleObject" Target="../embeddings/Microsoft_Office_Word_97_-_2003___653.doc"/><Relationship Id="rId4" Type="http://schemas.openxmlformats.org/officeDocument/2006/relationships/slide" Target="slide3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3.vml"/><Relationship Id="rId5" Type="http://schemas.openxmlformats.org/officeDocument/2006/relationships/oleObject" Target="../embeddings/Microsoft_Office_Word_97_-_2003___654.doc"/><Relationship Id="rId4" Type="http://schemas.openxmlformats.org/officeDocument/2006/relationships/slide" Target="slide3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4.vml"/><Relationship Id="rId6" Type="http://schemas.openxmlformats.org/officeDocument/2006/relationships/oleObject" Target="../embeddings/Microsoft_Office_Word_97_-_2003___656.doc"/><Relationship Id="rId5" Type="http://schemas.openxmlformats.org/officeDocument/2006/relationships/oleObject" Target="../embeddings/Microsoft_Office_Word_97_-_2003___655.doc"/><Relationship Id="rId4" Type="http://schemas.openxmlformats.org/officeDocument/2006/relationships/slide" Target="slide3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5.vml"/><Relationship Id="rId5" Type="http://schemas.openxmlformats.org/officeDocument/2006/relationships/oleObject" Target="../embeddings/Microsoft_Office_Word_97_-_2003___657.doc"/><Relationship Id="rId4" Type="http://schemas.openxmlformats.org/officeDocument/2006/relationships/slide" Target="slide3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6.vml"/><Relationship Id="rId5" Type="http://schemas.openxmlformats.org/officeDocument/2006/relationships/oleObject" Target="../embeddings/Microsoft_Office_Word_97_-_2003___658.doc"/><Relationship Id="rId4" Type="http://schemas.openxmlformats.org/officeDocument/2006/relationships/slide" Target="slide3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7.vml"/><Relationship Id="rId5" Type="http://schemas.openxmlformats.org/officeDocument/2006/relationships/oleObject" Target="../embeddings/Microsoft_Office_Word_97_-_2003___659.doc"/><Relationship Id="rId4" Type="http://schemas.openxmlformats.org/officeDocument/2006/relationships/slide" Target="slid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4" Type="http://schemas.openxmlformats.org/officeDocument/2006/relationships/oleObject" Target="../embeddings/Microsoft_Office_Word_97_-_2003___55.doc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8.vml"/><Relationship Id="rId5" Type="http://schemas.openxmlformats.org/officeDocument/2006/relationships/oleObject" Target="../embeddings/Microsoft_Office_Word_97_-_2003___660.doc"/><Relationship Id="rId4" Type="http://schemas.openxmlformats.org/officeDocument/2006/relationships/slide" Target="slide3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9.vml"/><Relationship Id="rId5" Type="http://schemas.openxmlformats.org/officeDocument/2006/relationships/oleObject" Target="../embeddings/Microsoft_Office_Word_97_-_2003___661.doc"/><Relationship Id="rId4" Type="http://schemas.openxmlformats.org/officeDocument/2006/relationships/slide" Target="slide3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0.vml"/><Relationship Id="rId5" Type="http://schemas.openxmlformats.org/officeDocument/2006/relationships/oleObject" Target="../embeddings/Microsoft_Office_Word_97_-_2003___662.doc"/><Relationship Id="rId4" Type="http://schemas.openxmlformats.org/officeDocument/2006/relationships/slide" Target="slide3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1.vml"/><Relationship Id="rId6" Type="http://schemas.openxmlformats.org/officeDocument/2006/relationships/oleObject" Target="../embeddings/Microsoft_Office_Word_97_-_2003___664.doc"/><Relationship Id="rId5" Type="http://schemas.openxmlformats.org/officeDocument/2006/relationships/oleObject" Target="../embeddings/Microsoft_Office_Word_97_-_2003___663.doc"/><Relationship Id="rId4" Type="http://schemas.openxmlformats.org/officeDocument/2006/relationships/slide" Target="slide3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2.vml"/><Relationship Id="rId5" Type="http://schemas.openxmlformats.org/officeDocument/2006/relationships/oleObject" Target="../embeddings/Microsoft_Office_Word_97_-_2003___665.doc"/><Relationship Id="rId4" Type="http://schemas.openxmlformats.org/officeDocument/2006/relationships/slide" Target="slide3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3.vml"/><Relationship Id="rId6" Type="http://schemas.openxmlformats.org/officeDocument/2006/relationships/oleObject" Target="../embeddings/Microsoft_Office_Word_97_-_2003___667.doc"/><Relationship Id="rId5" Type="http://schemas.openxmlformats.org/officeDocument/2006/relationships/oleObject" Target="../embeddings/Microsoft_Office_Word_97_-_2003___666.doc"/><Relationship Id="rId4" Type="http://schemas.openxmlformats.org/officeDocument/2006/relationships/slide" Target="slide3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4.vml"/><Relationship Id="rId5" Type="http://schemas.openxmlformats.org/officeDocument/2006/relationships/oleObject" Target="../embeddings/Microsoft_Office_Word_97_-_2003___668.doc"/><Relationship Id="rId4" Type="http://schemas.openxmlformats.org/officeDocument/2006/relationships/slide" Target="slide3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5.vml"/><Relationship Id="rId6" Type="http://schemas.openxmlformats.org/officeDocument/2006/relationships/oleObject" Target="../embeddings/Microsoft_Office_Word_97_-_2003___670.doc"/><Relationship Id="rId5" Type="http://schemas.openxmlformats.org/officeDocument/2006/relationships/oleObject" Target="../embeddings/Microsoft_Office_Word_97_-_2003___669.doc"/><Relationship Id="rId4" Type="http://schemas.openxmlformats.org/officeDocument/2006/relationships/slide" Target="slide3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6.vml"/><Relationship Id="rId5" Type="http://schemas.openxmlformats.org/officeDocument/2006/relationships/oleObject" Target="../embeddings/Microsoft_Office_Word_97_-_2003___671.doc"/><Relationship Id="rId4" Type="http://schemas.openxmlformats.org/officeDocument/2006/relationships/slide" Target="slide3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7.vml"/><Relationship Id="rId5" Type="http://schemas.openxmlformats.org/officeDocument/2006/relationships/oleObject" Target="../embeddings/Microsoft_Office_Word_97_-_2003___672.doc"/><Relationship Id="rId4" Type="http://schemas.openxmlformats.org/officeDocument/2006/relationships/slide" Target="slide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4" Type="http://schemas.openxmlformats.org/officeDocument/2006/relationships/oleObject" Target="../embeddings/Microsoft_Office_Word_97_-_2003___56.doc"/></Relationships>
</file>

<file path=ppt/slides/_rels/slide4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677.doc"/><Relationship Id="rId3" Type="http://schemas.openxmlformats.org/officeDocument/2006/relationships/oleObject" Target="../embeddings/Microsoft_Office_Word_97_-_2003___673.doc"/><Relationship Id="rId7" Type="http://schemas.openxmlformats.org/officeDocument/2006/relationships/oleObject" Target="../embeddings/Microsoft_Office_Word_97_-_2003___67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8.vml"/><Relationship Id="rId6" Type="http://schemas.openxmlformats.org/officeDocument/2006/relationships/oleObject" Target="../embeddings/Microsoft_Office_Word_97_-_2003___675.doc"/><Relationship Id="rId5" Type="http://schemas.openxmlformats.org/officeDocument/2006/relationships/oleObject" Target="../embeddings/Microsoft_Office_Word_97_-_2003___674.doc"/><Relationship Id="rId4" Type="http://schemas.openxmlformats.org/officeDocument/2006/relationships/image" Target="../media/image9.png"/><Relationship Id="rId9" Type="http://schemas.openxmlformats.org/officeDocument/2006/relationships/oleObject" Target="../embeddings/Microsoft_Office_Word_97_-_2003___678.doc"/></Relationships>
</file>

<file path=ppt/slides/_rels/slide4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683.doc"/><Relationship Id="rId3" Type="http://schemas.openxmlformats.org/officeDocument/2006/relationships/oleObject" Target="../embeddings/Microsoft_Office_Word_97_-_2003___679.doc"/><Relationship Id="rId7" Type="http://schemas.openxmlformats.org/officeDocument/2006/relationships/oleObject" Target="../embeddings/Microsoft_Office_Word_97_-_2003___68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9.vml"/><Relationship Id="rId6" Type="http://schemas.openxmlformats.org/officeDocument/2006/relationships/oleObject" Target="../embeddings/Microsoft_Office_Word_97_-_2003___681.doc"/><Relationship Id="rId11" Type="http://schemas.openxmlformats.org/officeDocument/2006/relationships/oleObject" Target="../embeddings/Microsoft_Office_Word_97_-_2003___686.doc"/><Relationship Id="rId5" Type="http://schemas.openxmlformats.org/officeDocument/2006/relationships/oleObject" Target="../embeddings/Microsoft_Office_Word_97_-_2003___680.doc"/><Relationship Id="rId10" Type="http://schemas.openxmlformats.org/officeDocument/2006/relationships/oleObject" Target="../embeddings/Microsoft_Office_Word_97_-_2003___685.doc"/><Relationship Id="rId4" Type="http://schemas.openxmlformats.org/officeDocument/2006/relationships/image" Target="../media/image9.png"/><Relationship Id="rId9" Type="http://schemas.openxmlformats.org/officeDocument/2006/relationships/oleObject" Target="../embeddings/Microsoft_Office_Word_97_-_2003___684.doc"/></Relationships>
</file>

<file path=ppt/slides/_rels/slide4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691.doc"/><Relationship Id="rId13" Type="http://schemas.openxmlformats.org/officeDocument/2006/relationships/oleObject" Target="../embeddings/Microsoft_Office_Word_97_-_2003___696.doc"/><Relationship Id="rId3" Type="http://schemas.openxmlformats.org/officeDocument/2006/relationships/oleObject" Target="../embeddings/Microsoft_Office_Word_97_-_2003___687.doc"/><Relationship Id="rId7" Type="http://schemas.openxmlformats.org/officeDocument/2006/relationships/oleObject" Target="../embeddings/Microsoft_Office_Word_97_-_2003___690.doc"/><Relationship Id="rId12" Type="http://schemas.openxmlformats.org/officeDocument/2006/relationships/oleObject" Target="../embeddings/Microsoft_Office_Word_97_-_2003___6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0.vml"/><Relationship Id="rId6" Type="http://schemas.openxmlformats.org/officeDocument/2006/relationships/oleObject" Target="../embeddings/Microsoft_Office_Word_97_-_2003___689.doc"/><Relationship Id="rId11" Type="http://schemas.openxmlformats.org/officeDocument/2006/relationships/oleObject" Target="../embeddings/Microsoft_Office_Word_97_-_2003___694.doc"/><Relationship Id="rId5" Type="http://schemas.openxmlformats.org/officeDocument/2006/relationships/oleObject" Target="../embeddings/Microsoft_Office_Word_97_-_2003___688.doc"/><Relationship Id="rId10" Type="http://schemas.openxmlformats.org/officeDocument/2006/relationships/oleObject" Target="../embeddings/Microsoft_Office_Word_97_-_2003___693.doc"/><Relationship Id="rId4" Type="http://schemas.openxmlformats.org/officeDocument/2006/relationships/image" Target="../media/image9.png"/><Relationship Id="rId9" Type="http://schemas.openxmlformats.org/officeDocument/2006/relationships/oleObject" Target="../embeddings/Microsoft_Office_Word_97_-_2003___692.doc"/><Relationship Id="rId14" Type="http://schemas.openxmlformats.org/officeDocument/2006/relationships/oleObject" Target="../embeddings/Microsoft_Office_Word_97_-_2003___697.doc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1.vml"/><Relationship Id="rId4" Type="http://schemas.openxmlformats.org/officeDocument/2006/relationships/image" Target="../media/image9.png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9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2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700.doc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3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702.doc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0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4.vml"/><Relationship Id="rId4" Type="http://schemas.openxmlformats.org/officeDocument/2006/relationships/image" Target="../media/image9.png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5.vml"/><Relationship Id="rId6" Type="http://schemas.openxmlformats.org/officeDocument/2006/relationships/oleObject" Target="../embeddings/Microsoft_Office_Word_97_-_2003___706.doc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705.doc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6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708.doc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7.vml"/><Relationship Id="rId4" Type="http://schemas.openxmlformats.org/officeDocument/2006/relationships/oleObject" Target="../embeddings/Microsoft_Office_Word_97_-_2003___709.doc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5" Type="http://schemas.openxmlformats.org/officeDocument/2006/relationships/oleObject" Target="../embeddings/Microsoft_Office_Word_97_-_2003___58.doc"/><Relationship Id="rId4" Type="http://schemas.openxmlformats.org/officeDocument/2006/relationships/image" Target="../media/image10.png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8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711.doc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9.vml"/><Relationship Id="rId4" Type="http://schemas.openxmlformats.org/officeDocument/2006/relationships/oleObject" Target="../embeddings/Microsoft_Office_Word_97_-_2003___712.doc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0.vml"/><Relationship Id="rId6" Type="http://schemas.openxmlformats.org/officeDocument/2006/relationships/oleObject" Target="../embeddings/Microsoft_Office_Word_97_-_2003___715.doc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714.doc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1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1.vml"/><Relationship Id="rId4" Type="http://schemas.openxmlformats.org/officeDocument/2006/relationships/image" Target="../media/image10.png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2.vml"/><Relationship Id="rId4" Type="http://schemas.openxmlformats.org/officeDocument/2006/relationships/oleObject" Target="../embeddings/Microsoft_Office_Word_97_-_2003___717.doc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3.vml"/><Relationship Id="rId4" Type="http://schemas.openxmlformats.org/officeDocument/2006/relationships/oleObject" Target="../embeddings/Microsoft_Office_Word_97_-_2003___718.doc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4.vml"/><Relationship Id="rId4" Type="http://schemas.openxmlformats.org/officeDocument/2006/relationships/image" Target="../media/image10.png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5.vml"/><Relationship Id="rId4" Type="http://schemas.openxmlformats.org/officeDocument/2006/relationships/image" Target="../media/image10.png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6.vml"/><Relationship Id="rId5" Type="http://schemas.openxmlformats.org/officeDocument/2006/relationships/oleObject" Target="../embeddings/Microsoft_Office_Word_97_-_2003___722.doc"/><Relationship Id="rId4" Type="http://schemas.openxmlformats.org/officeDocument/2006/relationships/oleObject" Target="../embeddings/Microsoft_Office_Word_97_-_2003___721.doc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7.vml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5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11.png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8.vml"/><Relationship Id="rId4" Type="http://schemas.openxmlformats.org/officeDocument/2006/relationships/oleObject" Target="../embeddings/Microsoft_Office_Word_97_-_2003___724.doc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9.vml"/><Relationship Id="rId4" Type="http://schemas.openxmlformats.org/officeDocument/2006/relationships/oleObject" Target="../embeddings/Microsoft_Office_Word_97_-_2003___725.doc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0.vml"/><Relationship Id="rId4" Type="http://schemas.openxmlformats.org/officeDocument/2006/relationships/oleObject" Target="../embeddings/Microsoft_Office_Word_97_-_2003___726.doc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1.vml"/><Relationship Id="rId4" Type="http://schemas.openxmlformats.org/officeDocument/2006/relationships/oleObject" Target="../embeddings/Microsoft_Office_Word_97_-_2003___727.doc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2.vml"/><Relationship Id="rId4" Type="http://schemas.openxmlformats.org/officeDocument/2006/relationships/oleObject" Target="../embeddings/Microsoft_Office_Word_97_-_2003___728.doc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3.vml"/><Relationship Id="rId4" Type="http://schemas.openxmlformats.org/officeDocument/2006/relationships/image" Target="../media/image10.png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4.vml"/><Relationship Id="rId4" Type="http://schemas.openxmlformats.org/officeDocument/2006/relationships/oleObject" Target="../embeddings/Microsoft_Office_Word_97_-_2003___730.doc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5.vml"/><Relationship Id="rId4" Type="http://schemas.openxmlformats.org/officeDocument/2006/relationships/oleObject" Target="../embeddings/Microsoft_Office_Word_97_-_2003___731.doc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6.vml"/><Relationship Id="rId4" Type="http://schemas.openxmlformats.org/officeDocument/2006/relationships/oleObject" Target="../embeddings/Microsoft_Office_Word_97_-_2003___732.doc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7.vml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5" Type="http://schemas.openxmlformats.org/officeDocument/2006/relationships/oleObject" Target="../embeddings/Microsoft_Office_Word_97_-_2003___61.doc"/><Relationship Id="rId4" Type="http://schemas.openxmlformats.org/officeDocument/2006/relationships/oleObject" Target="../embeddings/Microsoft_Office_Word_97_-_2003___60.doc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8.vml"/><Relationship Id="rId4" Type="http://schemas.openxmlformats.org/officeDocument/2006/relationships/image" Target="../media/image10.png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9.vml"/><Relationship Id="rId5" Type="http://schemas.openxmlformats.org/officeDocument/2006/relationships/oleObject" Target="../embeddings/Microsoft_Office_Word_97_-_2003___736.doc"/><Relationship Id="rId4" Type="http://schemas.openxmlformats.org/officeDocument/2006/relationships/oleObject" Target="../embeddings/Microsoft_Office_Word_97_-_2003___735.doc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0.vml"/><Relationship Id="rId4" Type="http://schemas.openxmlformats.org/officeDocument/2006/relationships/oleObject" Target="../embeddings/Microsoft_Office_Word_97_-_2003___737.doc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1.vml"/><Relationship Id="rId4" Type="http://schemas.openxmlformats.org/officeDocument/2006/relationships/oleObject" Target="../embeddings/Microsoft_Office_Word_97_-_2003___738.doc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2.vml"/><Relationship Id="rId4" Type="http://schemas.openxmlformats.org/officeDocument/2006/relationships/oleObject" Target="../embeddings/Microsoft_Office_Word_97_-_2003___739.doc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4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3.vml"/><Relationship Id="rId5" Type="http://schemas.openxmlformats.org/officeDocument/2006/relationships/oleObject" Target="../embeddings/Microsoft_Office_Word_97_-_2003___741.doc"/><Relationship Id="rId4" Type="http://schemas.openxmlformats.org/officeDocument/2006/relationships/image" Target="../media/image10.png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4.vml"/><Relationship Id="rId4" Type="http://schemas.openxmlformats.org/officeDocument/2006/relationships/image" Target="../media/image11.png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5.vml"/><Relationship Id="rId4" Type="http://schemas.openxmlformats.org/officeDocument/2006/relationships/image" Target="../media/image11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6.vml"/><Relationship Id="rId4" Type="http://schemas.openxmlformats.org/officeDocument/2006/relationships/oleObject" Target="../embeddings/Microsoft_Office_Word_97_-_2003___744.doc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7.vml"/><Relationship Id="rId4" Type="http://schemas.openxmlformats.org/officeDocument/2006/relationships/oleObject" Target="../embeddings/Microsoft_Office_Word_97_-_2003___745.doc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Microsoft_Office_Word_97_-_2003___1.doc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4" Type="http://schemas.openxmlformats.org/officeDocument/2006/relationships/oleObject" Target="../embeddings/Microsoft_Office_Word_97_-_2003___62.doc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8.vml"/><Relationship Id="rId4" Type="http://schemas.openxmlformats.org/officeDocument/2006/relationships/oleObject" Target="../embeddings/Microsoft_Office_Word_97_-_2003___746.doc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9.vml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0.vml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1.vml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5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2.v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3.v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4.v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5.v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5" Type="http://schemas.openxmlformats.org/officeDocument/2006/relationships/oleObject" Target="../embeddings/Microsoft_Office_Word_97_-_2003___64.doc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4" Type="http://schemas.openxmlformats.org/officeDocument/2006/relationships/oleObject" Target="../embeddings/Microsoft_Office_Word_97_-_2003___67.doc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4" Type="http://schemas.openxmlformats.org/officeDocument/2006/relationships/oleObject" Target="../embeddings/Microsoft_Office_Word_97_-_2003___69.doc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4" Type="http://schemas.openxmlformats.org/officeDocument/2006/relationships/oleObject" Target="../embeddings/Microsoft_Office_Word_97_-_2003___71.doc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4" Type="http://schemas.openxmlformats.org/officeDocument/2006/relationships/oleObject" Target="../embeddings/Microsoft_Office_Word_97_-_2003___74.doc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slide" Target="slide2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7.xml"/><Relationship Id="rId5" Type="http://schemas.openxmlformats.org/officeDocument/2006/relationships/image" Target="../media/image10.png"/><Relationship Id="rId4" Type="http://schemas.openxmlformats.org/officeDocument/2006/relationships/slide" Target="slide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Microsoft_Office_Word_97_-_2003___2.doc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5" Type="http://schemas.openxmlformats.org/officeDocument/2006/relationships/oleObject" Target="../embeddings/Microsoft_Office_Word_97_-_2003___76.doc"/><Relationship Id="rId4" Type="http://schemas.openxmlformats.org/officeDocument/2006/relationships/slide" Target="slide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5" Type="http://schemas.openxmlformats.org/officeDocument/2006/relationships/oleObject" Target="../embeddings/Microsoft_Office_Word_97_-_2003___77.doc"/><Relationship Id="rId4" Type="http://schemas.openxmlformats.org/officeDocument/2006/relationships/slide" Target="slide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Microsoft_Office_Word_97_-_2003___79.doc"/><Relationship Id="rId5" Type="http://schemas.openxmlformats.org/officeDocument/2006/relationships/oleObject" Target="../embeddings/Microsoft_Office_Word_97_-_2003___78.doc"/><Relationship Id="rId4" Type="http://schemas.openxmlformats.org/officeDocument/2006/relationships/slide" Target="slide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5" Type="http://schemas.openxmlformats.org/officeDocument/2006/relationships/oleObject" Target="../embeddings/Microsoft_Office_Word_97_-_2003___80.doc"/><Relationship Id="rId4" Type="http://schemas.openxmlformats.org/officeDocument/2006/relationships/slide" Target="slide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oleObject" Target="../embeddings/Microsoft_Office_Word_97_-_2003___8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Microsoft_Office_Word_97_-_2003___82.doc"/><Relationship Id="rId5" Type="http://schemas.openxmlformats.org/officeDocument/2006/relationships/oleObject" Target="../embeddings/Microsoft_Office_Word_97_-_2003___81.doc"/><Relationship Id="rId4" Type="http://schemas.openxmlformats.org/officeDocument/2006/relationships/slide" Target="slide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.vml"/><Relationship Id="rId5" Type="http://schemas.openxmlformats.org/officeDocument/2006/relationships/oleObject" Target="../embeddings/Microsoft_Office_Word_97_-_2003___85.doc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Microsoft_Office_Word_97_-_2003___88.doc"/><Relationship Id="rId5" Type="http://schemas.openxmlformats.org/officeDocument/2006/relationships/oleObject" Target="../embeddings/Microsoft_Office_Word_97_-_2003___87.doc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4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92.doc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Microsoft_Office_Word_97_-_2003___3.doc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4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95.doc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.vml"/><Relationship Id="rId4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9.png"/><Relationship Id="rId4" Type="http://schemas.openxmlformats.org/officeDocument/2006/relationships/oleObject" Target="../embeddings/Microsoft_Office_Word_97_-_2003___98.doc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4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Relationship Id="rId5" Type="http://schemas.openxmlformats.org/officeDocument/2006/relationships/oleObject" Target="../embeddings/Microsoft_Office_Word_97_-_2003___101.doc"/><Relationship Id="rId4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.vml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Relationship Id="rId5" Type="http://schemas.openxmlformats.org/officeDocument/2006/relationships/oleObject" Target="../embeddings/Microsoft_Office_Word_97_-_2003___104.doc"/><Relationship Id="rId4" Type="http://schemas.openxmlformats.org/officeDocument/2006/relationships/image" Target="../media/image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Relationship Id="rId4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.vml"/><Relationship Id="rId5" Type="http://schemas.openxmlformats.org/officeDocument/2006/relationships/oleObject" Target="../embeddings/Microsoft_Office_Word_97_-_2003___107.doc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Microsoft_Office_Word_97_-_2003___4.doc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.vml"/><Relationship Id="rId4" Type="http://schemas.openxmlformats.org/officeDocument/2006/relationships/image" Target="../media/image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.vml"/><Relationship Id="rId5" Type="http://schemas.openxmlformats.org/officeDocument/2006/relationships/oleObject" Target="../embeddings/Microsoft_Office_Word_97_-_2003___110.doc"/><Relationship Id="rId4" Type="http://schemas.openxmlformats.org/officeDocument/2006/relationships/oleObject" Target="../embeddings/Microsoft_Office_Word_97_-_2003___109.doc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.vml"/><Relationship Id="rId4" Type="http://schemas.openxmlformats.org/officeDocument/2006/relationships/oleObject" Target="../embeddings/Microsoft_Office_Word_97_-_2003___111.doc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.vml"/><Relationship Id="rId4" Type="http://schemas.openxmlformats.org/officeDocument/2006/relationships/image" Target="../media/image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8.vml"/><Relationship Id="rId4" Type="http://schemas.openxmlformats.org/officeDocument/2006/relationships/image" Target="../media/image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9.vml"/><Relationship Id="rId5" Type="http://schemas.openxmlformats.org/officeDocument/2006/relationships/oleObject" Target="../embeddings/Microsoft_Office_Word_97_-_2003___115.doc"/><Relationship Id="rId4" Type="http://schemas.openxmlformats.org/officeDocument/2006/relationships/oleObject" Target="../embeddings/Microsoft_Office_Word_97_-_2003___114.doc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0.vml"/><Relationship Id="rId4" Type="http://schemas.openxmlformats.org/officeDocument/2006/relationships/image" Target="../media/image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1.vml"/><Relationship Id="rId5" Type="http://schemas.openxmlformats.org/officeDocument/2006/relationships/oleObject" Target="../embeddings/Microsoft_Office_Word_97_-_2003___118.doc"/><Relationship Id="rId4" Type="http://schemas.openxmlformats.org/officeDocument/2006/relationships/oleObject" Target="../embeddings/Microsoft_Office_Word_97_-_2003___117.doc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2.vml"/><Relationship Id="rId4" Type="http://schemas.openxmlformats.org/officeDocument/2006/relationships/oleObject" Target="../embeddings/Microsoft_Office_Word_97_-_2003___119.doc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3.vml"/><Relationship Id="rId4" Type="http://schemas.openxmlformats.org/officeDocument/2006/relationships/oleObject" Target="../embeddings/Microsoft_Office_Word_97_-_2003___120.doc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Microsoft_Office_Word_97_-_2003___5.doc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4.vml"/><Relationship Id="rId4" Type="http://schemas.openxmlformats.org/officeDocument/2006/relationships/oleObject" Target="../embeddings/Microsoft_Office_Word_97_-_2003___121.doc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5.vml"/><Relationship Id="rId5" Type="http://schemas.openxmlformats.org/officeDocument/2006/relationships/oleObject" Target="../embeddings/Microsoft_Office_Word_97_-_2003___123.doc"/><Relationship Id="rId4" Type="http://schemas.openxmlformats.org/officeDocument/2006/relationships/image" Target="../media/image1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6.vml"/><Relationship Id="rId4" Type="http://schemas.openxmlformats.org/officeDocument/2006/relationships/image" Target="../media/image1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7.vml"/><Relationship Id="rId5" Type="http://schemas.openxmlformats.org/officeDocument/2006/relationships/oleObject" Target="../embeddings/Microsoft_Office_Word_97_-_2003___126.doc"/><Relationship Id="rId4" Type="http://schemas.openxmlformats.org/officeDocument/2006/relationships/oleObject" Target="../embeddings/Microsoft_Office_Word_97_-_2003___125.doc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8.vml"/><Relationship Id="rId4" Type="http://schemas.openxmlformats.org/officeDocument/2006/relationships/oleObject" Target="../embeddings/Microsoft_Office_Word_97_-_2003___127.doc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9.vml"/><Relationship Id="rId4" Type="http://schemas.openxmlformats.org/officeDocument/2006/relationships/oleObject" Target="../embeddings/Microsoft_Office_Word_97_-_2003___128.doc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0.vml"/><Relationship Id="rId4" Type="http://schemas.openxmlformats.org/officeDocument/2006/relationships/oleObject" Target="../embeddings/Microsoft_Office_Word_97_-_2003___129.doc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1.vml"/><Relationship Id="rId5" Type="http://schemas.openxmlformats.org/officeDocument/2006/relationships/oleObject" Target="../embeddings/Microsoft_Office_Word_97_-_2003___131.doc"/><Relationship Id="rId4" Type="http://schemas.openxmlformats.org/officeDocument/2006/relationships/image" Target="../media/image1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2.vml"/><Relationship Id="rId4" Type="http://schemas.openxmlformats.org/officeDocument/2006/relationships/image" Target="../media/image1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3.vml"/><Relationship Id="rId5" Type="http://schemas.openxmlformats.org/officeDocument/2006/relationships/oleObject" Target="../embeddings/Microsoft_Office_Word_97_-_2003___134.doc"/><Relationship Id="rId4" Type="http://schemas.openxmlformats.org/officeDocument/2006/relationships/oleObject" Target="../embeddings/Microsoft_Office_Word_97_-_2003___133.doc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4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393803" y="5000636"/>
            <a:ext cx="23214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zh-CN" altLang="en-US" sz="1200" b="1" dirty="0" smtClean="0">
                <a:latin typeface="Arial" charset="0"/>
              </a:rPr>
              <a:t>新课标（</a:t>
            </a:r>
            <a:r>
              <a:rPr lang="en-US" altLang="zh-CN" sz="1200" b="1" dirty="0" smtClean="0">
                <a:latin typeface="Arial" charset="0"/>
              </a:rPr>
              <a:t>RJA) ·</a:t>
            </a:r>
            <a:r>
              <a:rPr lang="zh-CN" altLang="en-US" sz="1200" b="1" dirty="0" smtClean="0">
                <a:latin typeface="Arial" charset="0"/>
              </a:rPr>
              <a:t>全国卷</a:t>
            </a:r>
            <a:r>
              <a:rPr lang="zh-CN" altLang="en-US" sz="1200" b="1" dirty="0">
                <a:latin typeface="Arial" charset="0"/>
              </a:rPr>
              <a:t>地区专用</a:t>
            </a:r>
            <a:endParaRPr lang="zh-CN" altLang="en-US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55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分类加法计数原理与分步乘法计数原理</a:t>
            </a:r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96963" y="1330350"/>
          <a:ext cx="7278687" cy="5741988"/>
        </p:xfrm>
        <a:graphic>
          <a:graphicData uri="http://schemas.openxmlformats.org/presentationml/2006/ole">
            <p:oleObj spid="_x0000_s560130" name="Document" r:id="rId4" imgW="9181507" imgH="72669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87477" y="1571612"/>
          <a:ext cx="7242175" cy="2803525"/>
        </p:xfrm>
        <a:graphic>
          <a:graphicData uri="http://schemas.openxmlformats.org/presentationml/2006/ole">
            <p:oleObj spid="_x0000_s561154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28739" y="1204939"/>
          <a:ext cx="7229475" cy="6010275"/>
        </p:xfrm>
        <a:graphic>
          <a:graphicData uri="http://schemas.openxmlformats.org/presentationml/2006/ole">
            <p:oleObj spid="_x0000_s562178" name="Document" r:id="rId4" imgW="9261750" imgH="772297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33475" y="2828925"/>
          <a:ext cx="7119938" cy="4314825"/>
        </p:xfrm>
        <a:graphic>
          <a:graphicData uri="http://schemas.openxmlformats.org/presentationml/2006/ole">
            <p:oleObj spid="_x0000_s563202" name="Document" r:id="rId3" imgW="9765517" imgH="593625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30265" y="1785926"/>
          <a:ext cx="5913437" cy="2073275"/>
        </p:xfrm>
        <a:graphic>
          <a:graphicData uri="http://schemas.openxmlformats.org/presentationml/2006/ole">
            <p:oleObj spid="_x0000_s563203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　　不等分问题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46175" y="1962150"/>
          <a:ext cx="7107238" cy="5876925"/>
        </p:xfrm>
        <a:graphic>
          <a:graphicData uri="http://schemas.openxmlformats.org/presentationml/2006/ole">
            <p:oleObj spid="_x0000_s564226" name="Document" r:id="rId3" imgW="9421516" imgH="78091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14414" y="1260481"/>
          <a:ext cx="6900863" cy="3097213"/>
        </p:xfrm>
        <a:graphic>
          <a:graphicData uri="http://schemas.openxmlformats.org/presentationml/2006/ole">
            <p:oleObj spid="_x0000_s565250" name="Document" r:id="rId4" imgW="7931600" imgH="3565526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06506" y="3786190"/>
          <a:ext cx="6108700" cy="2133600"/>
        </p:xfrm>
        <a:graphic>
          <a:graphicData uri="http://schemas.openxmlformats.org/presentationml/2006/ole">
            <p:oleObj spid="_x0000_s565251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96963" y="1403376"/>
          <a:ext cx="7169150" cy="5668962"/>
        </p:xfrm>
        <a:graphic>
          <a:graphicData uri="http://schemas.openxmlformats.org/presentationml/2006/ole">
            <p:oleObj spid="_x0000_s566274" name="Document" r:id="rId4" imgW="9181507" imgH="727810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87477" y="1571612"/>
          <a:ext cx="7242175" cy="2803525"/>
        </p:xfrm>
        <a:graphic>
          <a:graphicData uri="http://schemas.openxmlformats.org/presentationml/2006/ole">
            <p:oleObj spid="_x0000_s567298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33475" y="1206500"/>
          <a:ext cx="7229475" cy="6022975"/>
        </p:xfrm>
        <a:graphic>
          <a:graphicData uri="http://schemas.openxmlformats.org/presentationml/2006/ole">
            <p:oleObj spid="_x0000_s568322" name="Document" r:id="rId4" imgW="9261750" imgH="773415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16050" y="2828925"/>
          <a:ext cx="6999288" cy="4241800"/>
        </p:xfrm>
        <a:graphic>
          <a:graphicData uri="http://schemas.openxmlformats.org/presentationml/2006/ole">
            <p:oleObj spid="_x0000_s569346" name="Document" r:id="rId3" imgW="9765517" imgH="5944190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85786" y="1714488"/>
          <a:ext cx="5913437" cy="2073275"/>
        </p:xfrm>
        <a:graphic>
          <a:graphicData uri="http://schemas.openxmlformats.org/presentationml/2006/ole">
            <p:oleObj spid="_x0000_s569347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690711"/>
          <a:ext cx="7364413" cy="5095875"/>
        </p:xfrm>
        <a:graphic>
          <a:graphicData uri="http://schemas.openxmlformats.org/presentationml/2006/ole">
            <p:oleObj spid="_x0000_s357378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创新应用　　</a:t>
            </a:r>
            <a:r>
              <a:rPr lang="en-US" sz="2400" b="1" dirty="0" smtClean="0"/>
              <a:t>8.</a:t>
            </a:r>
            <a:r>
              <a:rPr lang="zh-CN" altLang="en-US" sz="2400" b="1" dirty="0" smtClean="0"/>
              <a:t>巧用模型法求解排列组合问题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938213" y="2084410"/>
          <a:ext cx="7486650" cy="4559300"/>
        </p:xfrm>
        <a:graphic>
          <a:graphicData uri="http://schemas.openxmlformats.org/presentationml/2006/ole">
            <p:oleObj spid="_x0000_s570370" name="Document" r:id="rId3" imgW="9584161" imgH="584865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000100" y="3798922"/>
          <a:ext cx="7486650" cy="4559300"/>
        </p:xfrm>
        <a:graphic>
          <a:graphicData uri="http://schemas.openxmlformats.org/presentationml/2006/ole">
            <p:oleObj spid="_x0000_s570371" name="Document" r:id="rId5" imgW="9584161" imgH="58565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73150" y="2713072"/>
          <a:ext cx="7485063" cy="5645150"/>
        </p:xfrm>
        <a:graphic>
          <a:graphicData uri="http://schemas.openxmlformats.org/presentationml/2006/ole">
            <p:oleObj spid="_x0000_s571394" name="Document" r:id="rId4" imgW="9744646" imgH="7373276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42910" y="1643050"/>
          <a:ext cx="5913437" cy="2073275"/>
        </p:xfrm>
        <a:graphic>
          <a:graphicData uri="http://schemas.openxmlformats.org/presentationml/2006/ole">
            <p:oleObj spid="_x0000_s571395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206500" y="1487488"/>
          <a:ext cx="6889750" cy="3365500"/>
        </p:xfrm>
        <a:graphic>
          <a:graphicData uri="http://schemas.openxmlformats.org/presentationml/2006/ole">
            <p:oleObj spid="_x0000_s572418" name="Document" r:id="rId4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092226" y="1071546"/>
          <a:ext cx="7265988" cy="5595937"/>
        </p:xfrm>
        <a:graphic>
          <a:graphicData uri="http://schemas.openxmlformats.org/presentationml/2006/ole">
            <p:oleObj spid="_x0000_s573442" name="Document" r:id="rId3" imgW="8607933" imgH="6638905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16017" y="4999063"/>
          <a:ext cx="5913437" cy="2073275"/>
        </p:xfrm>
        <a:graphic>
          <a:graphicData uri="http://schemas.openxmlformats.org/presentationml/2006/ole">
            <p:oleObj spid="_x0000_s573443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065240" y="1171604"/>
          <a:ext cx="7435850" cy="6400800"/>
        </p:xfrm>
        <a:graphic>
          <a:graphicData uri="http://schemas.openxmlformats.org/presentationml/2006/ole">
            <p:oleObj spid="_x0000_s574466" name="Document" r:id="rId3" imgW="9300972" imgH="8076643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060450" y="1243042"/>
          <a:ext cx="7377113" cy="6400800"/>
        </p:xfrm>
        <a:graphic>
          <a:graphicData uri="http://schemas.openxmlformats.org/presentationml/2006/ole">
            <p:oleObj spid="_x0000_s575490" name="Document" r:id="rId3" imgW="9300972" imgH="8088900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31900" y="2932137"/>
          <a:ext cx="7021513" cy="3925887"/>
        </p:xfrm>
        <a:graphic>
          <a:graphicData uri="http://schemas.openxmlformats.org/presentationml/2006/ole">
            <p:oleObj spid="_x0000_s576514" name="Document" r:id="rId3" imgW="9152361" imgH="5131947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85852" y="1714503"/>
          <a:ext cx="6888162" cy="2071687"/>
        </p:xfrm>
        <a:graphic>
          <a:graphicData uri="http://schemas.openxmlformats.org/presentationml/2006/ole">
            <p:oleObj spid="_x0000_s576515" name="Document" r:id="rId4" imgW="9281901" imgH="28058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096963" y="2938481"/>
          <a:ext cx="7278687" cy="3133725"/>
        </p:xfrm>
        <a:graphic>
          <a:graphicData uri="http://schemas.openxmlformats.org/presentationml/2006/ole">
            <p:oleObj spid="_x0000_s577538" name="Document" r:id="rId3" imgW="10160254" imgH="4386039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58813" y="1719263"/>
          <a:ext cx="5913437" cy="2071687"/>
        </p:xfrm>
        <a:graphic>
          <a:graphicData uri="http://schemas.openxmlformats.org/presentationml/2006/ole">
            <p:oleObj spid="_x0000_s577539" name="Document" r:id="rId4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73150" y="1354159"/>
          <a:ext cx="7302500" cy="5218113"/>
        </p:xfrm>
        <a:graphic>
          <a:graphicData uri="http://schemas.openxmlformats.org/presentationml/2006/ole">
            <p:oleObj spid="_x0000_s578562" name="Document" r:id="rId3" imgW="9846839" imgH="7053859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87455" y="3643329"/>
          <a:ext cx="5913437" cy="2071687"/>
        </p:xfrm>
        <a:graphic>
          <a:graphicData uri="http://schemas.openxmlformats.org/presentationml/2006/ole">
            <p:oleObj spid="_x0000_s578563" name="Document" r:id="rId4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49389" y="1714488"/>
          <a:ext cx="7108825" cy="4778375"/>
        </p:xfrm>
        <a:graphic>
          <a:graphicData uri="http://schemas.openxmlformats.org/presentationml/2006/ole">
            <p:oleObj spid="_x0000_s579586" name="Document" r:id="rId3" imgW="9259231" imgH="6243058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706563"/>
          <a:ext cx="7693025" cy="5853112"/>
        </p:xfrm>
        <a:graphic>
          <a:graphicData uri="http://schemas.openxmlformats.org/presentationml/2006/ole">
            <p:oleObj spid="_x0000_s358402" name="Document" r:id="rId5" imgW="11790659" imgH="89790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57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二项式定理</a:t>
            </a:r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208115" y="1690711"/>
          <a:ext cx="7364413" cy="5095875"/>
        </p:xfrm>
        <a:graphic>
          <a:graphicData uri="http://schemas.openxmlformats.org/presentationml/2006/ole">
            <p:oleObj spid="_x0000_s582658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706563"/>
          <a:ext cx="7693025" cy="5853112"/>
        </p:xfrm>
        <a:graphic>
          <a:graphicData uri="http://schemas.openxmlformats.org/presentationml/2006/ole">
            <p:oleObj spid="_x0000_s584706" name="Document" r:id="rId5" imgW="11783462" imgH="90046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214464" y="1497018"/>
          <a:ext cx="7143750" cy="2646362"/>
        </p:xfrm>
        <a:graphic>
          <a:graphicData uri="http://schemas.openxmlformats.org/presentationml/2006/ole">
            <p:oleObj spid="_x0000_s585730" name="Document" r:id="rId5" imgW="8929624" imgH="3343427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792284" y="4286256"/>
          <a:ext cx="2279650" cy="1412875"/>
        </p:xfrm>
        <a:graphic>
          <a:graphicData uri="http://schemas.openxmlformats.org/presentationml/2006/ole">
            <p:oleObj spid="_x0000_s585731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1901" y="1551002"/>
          <a:ext cx="7326313" cy="3949700"/>
        </p:xfrm>
        <a:graphic>
          <a:graphicData uri="http://schemas.openxmlformats.org/presentationml/2006/ole">
            <p:oleObj spid="_x0000_s586754" name="Document" r:id="rId5" imgW="9143005" imgH="49999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146175" y="1568456"/>
          <a:ext cx="7143750" cy="2646362"/>
        </p:xfrm>
        <a:graphic>
          <a:graphicData uri="http://schemas.openxmlformats.org/presentationml/2006/ole">
            <p:oleObj spid="_x0000_s587778" name="Document" r:id="rId5" imgW="8929624" imgH="3348113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071538" y="3214686"/>
          <a:ext cx="2279650" cy="1412875"/>
        </p:xfrm>
        <a:graphic>
          <a:graphicData uri="http://schemas.openxmlformats.org/presentationml/2006/ole">
            <p:oleObj spid="_x0000_s587779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4143380"/>
          <a:ext cx="7326313" cy="3949700"/>
        </p:xfrm>
        <a:graphic>
          <a:graphicData uri="http://schemas.openxmlformats.org/presentationml/2006/ole">
            <p:oleObj spid="_x0000_s587780" name="Document" r:id="rId7" imgW="9133290" imgH="50079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71538" y="1214422"/>
          <a:ext cx="7143750" cy="2646362"/>
        </p:xfrm>
        <a:graphic>
          <a:graphicData uri="http://schemas.openxmlformats.org/presentationml/2006/ole">
            <p:oleObj spid="_x0000_s588802" name="Document" r:id="rId5" imgW="8929624" imgH="3352800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077904" y="2944819"/>
          <a:ext cx="2279650" cy="1412875"/>
        </p:xfrm>
        <a:graphic>
          <a:graphicData uri="http://schemas.openxmlformats.org/presentationml/2006/ole">
            <p:oleObj spid="_x0000_s588803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1901" y="4143380"/>
          <a:ext cx="7326313" cy="3949700"/>
        </p:xfrm>
        <a:graphic>
          <a:graphicData uri="http://schemas.openxmlformats.org/presentationml/2006/ole">
            <p:oleObj spid="_x0000_s588804" name="Document" r:id="rId7" imgW="9123934" imgH="50158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71538" y="1354142"/>
          <a:ext cx="7143750" cy="2646362"/>
        </p:xfrm>
        <a:graphic>
          <a:graphicData uri="http://schemas.openxmlformats.org/presentationml/2006/ole">
            <p:oleObj spid="_x0000_s589826" name="Document" r:id="rId5" imgW="8929624" imgH="3357487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149342" y="2944819"/>
          <a:ext cx="2279650" cy="1412875"/>
        </p:xfrm>
        <a:graphic>
          <a:graphicData uri="http://schemas.openxmlformats.org/presentationml/2006/ole">
            <p:oleObj spid="_x0000_s589827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74777" y="4143380"/>
          <a:ext cx="7326313" cy="3949700"/>
        </p:xfrm>
        <a:graphic>
          <a:graphicData uri="http://schemas.openxmlformats.org/presentationml/2006/ole">
            <p:oleObj spid="_x0000_s589828" name="Document" r:id="rId7" imgW="9114218" imgH="502379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71538" y="1214422"/>
          <a:ext cx="7143750" cy="2646362"/>
        </p:xfrm>
        <a:graphic>
          <a:graphicData uri="http://schemas.openxmlformats.org/presentationml/2006/ole">
            <p:oleObj spid="_x0000_s590850" name="Document" r:id="rId5" imgW="8929624" imgH="3362534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220780" y="2944819"/>
          <a:ext cx="2279650" cy="1412875"/>
        </p:xfrm>
        <a:graphic>
          <a:graphicData uri="http://schemas.openxmlformats.org/presentationml/2006/ole">
            <p:oleObj spid="_x0000_s590851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74777" y="4143380"/>
          <a:ext cx="7326313" cy="3949700"/>
        </p:xfrm>
        <a:graphic>
          <a:graphicData uri="http://schemas.openxmlformats.org/presentationml/2006/ole">
            <p:oleObj spid="_x0000_s590852" name="Document" r:id="rId7" imgW="9104863" imgH="50317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71538" y="1285860"/>
          <a:ext cx="7143750" cy="2646362"/>
        </p:xfrm>
        <a:graphic>
          <a:graphicData uri="http://schemas.openxmlformats.org/presentationml/2006/ole">
            <p:oleObj spid="_x0000_s591874" name="Document" r:id="rId5" imgW="8929624" imgH="3362534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149342" y="2944819"/>
          <a:ext cx="2279650" cy="1412875"/>
        </p:xfrm>
        <a:graphic>
          <a:graphicData uri="http://schemas.openxmlformats.org/presentationml/2006/ole">
            <p:oleObj spid="_x0000_s591875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1538" y="3929066"/>
          <a:ext cx="7326313" cy="3949700"/>
        </p:xfrm>
        <a:graphic>
          <a:graphicData uri="http://schemas.openxmlformats.org/presentationml/2006/ole">
            <p:oleObj spid="_x0000_s591876" name="Document" r:id="rId7" imgW="9104863" imgH="50317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146175" y="1474813"/>
          <a:ext cx="7143750" cy="5668963"/>
        </p:xfrm>
        <a:graphic>
          <a:graphicData uri="http://schemas.openxmlformats.org/presentationml/2006/ole">
            <p:oleObj spid="_x0000_s359426" name="Document" r:id="rId5" imgW="8867013" imgH="7047369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792284" y="4230703"/>
          <a:ext cx="2279650" cy="1412875"/>
        </p:xfrm>
        <a:graphic>
          <a:graphicData uri="http://schemas.openxmlformats.org/presentationml/2006/ole">
            <p:oleObj spid="_x0000_s359427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73150" y="1071546"/>
          <a:ext cx="7083425" cy="2657475"/>
        </p:xfrm>
        <a:graphic>
          <a:graphicData uri="http://schemas.openxmlformats.org/presentationml/2006/ole">
            <p:oleObj spid="_x0000_s592898" name="Document" r:id="rId5" imgW="8929624" imgH="3367221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220780" y="2944819"/>
          <a:ext cx="2279650" cy="1412875"/>
        </p:xfrm>
        <a:graphic>
          <a:graphicData uri="http://schemas.openxmlformats.org/presentationml/2006/ole">
            <p:oleObj spid="_x0000_s592899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69988" y="3441728"/>
          <a:ext cx="7218362" cy="3987800"/>
        </p:xfrm>
        <a:graphic>
          <a:graphicData uri="http://schemas.openxmlformats.org/presentationml/2006/ole">
            <p:oleObj spid="_x0000_s592900" name="Document" r:id="rId7" imgW="9095507" imgH="50396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60475" y="1073150"/>
          <a:ext cx="7083425" cy="2670175"/>
        </p:xfrm>
        <a:graphic>
          <a:graphicData uri="http://schemas.openxmlformats.org/presentationml/2006/ole">
            <p:oleObj spid="_x0000_s593922" name="Document" r:id="rId5" imgW="8929624" imgH="3371907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220780" y="2944819"/>
          <a:ext cx="2279650" cy="1412875"/>
        </p:xfrm>
        <a:graphic>
          <a:graphicData uri="http://schemas.openxmlformats.org/presentationml/2006/ole">
            <p:oleObj spid="_x0000_s593923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42976" y="3859243"/>
          <a:ext cx="7205662" cy="3998913"/>
        </p:xfrm>
        <a:graphic>
          <a:graphicData uri="http://schemas.openxmlformats.org/presentationml/2006/ole">
            <p:oleObj spid="_x0000_s593924" name="Document" r:id="rId7" imgW="9085792" imgH="504758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131913" y="1073150"/>
          <a:ext cx="7083425" cy="2670175"/>
        </p:xfrm>
        <a:graphic>
          <a:graphicData uri="http://schemas.openxmlformats.org/presentationml/2006/ole">
            <p:oleObj spid="_x0000_s594946" name="Document" r:id="rId5" imgW="8929624" imgH="3376594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142976" y="3159133"/>
          <a:ext cx="2279650" cy="1412875"/>
        </p:xfrm>
        <a:graphic>
          <a:graphicData uri="http://schemas.openxmlformats.org/presentationml/2006/ole">
            <p:oleObj spid="_x0000_s594947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42976" y="4073557"/>
          <a:ext cx="7205662" cy="3998913"/>
        </p:xfrm>
        <a:graphic>
          <a:graphicData uri="http://schemas.openxmlformats.org/presentationml/2006/ole">
            <p:oleObj spid="_x0000_s594948" name="Document" r:id="rId7" imgW="9076436" imgH="50555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131913" y="1116015"/>
          <a:ext cx="7083425" cy="2670175"/>
        </p:xfrm>
        <a:graphic>
          <a:graphicData uri="http://schemas.openxmlformats.org/presentationml/2006/ole">
            <p:oleObj spid="_x0000_s595970" name="Document" r:id="rId5" imgW="8929624" imgH="3381281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142976" y="3159133"/>
          <a:ext cx="2279650" cy="1412875"/>
        </p:xfrm>
        <a:graphic>
          <a:graphicData uri="http://schemas.openxmlformats.org/presentationml/2006/ole">
            <p:oleObj spid="_x0000_s595971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46175" y="4132296"/>
          <a:ext cx="7192963" cy="4011612"/>
        </p:xfrm>
        <a:graphic>
          <a:graphicData uri="http://schemas.openxmlformats.org/presentationml/2006/ole">
            <p:oleObj spid="_x0000_s595972" name="Document" r:id="rId7" imgW="9066720" imgH="50634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133475" y="1122363"/>
          <a:ext cx="7083425" cy="2681287"/>
        </p:xfrm>
        <a:graphic>
          <a:graphicData uri="http://schemas.openxmlformats.org/presentationml/2006/ole">
            <p:oleObj spid="_x0000_s596994" name="Document" r:id="rId5" imgW="8929624" imgH="3386328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142976" y="2928934"/>
          <a:ext cx="2279650" cy="1412875"/>
        </p:xfrm>
        <a:graphic>
          <a:graphicData uri="http://schemas.openxmlformats.org/presentationml/2006/ole">
            <p:oleObj spid="_x0000_s596995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1538" y="4132296"/>
          <a:ext cx="7192963" cy="4011612"/>
        </p:xfrm>
        <a:graphic>
          <a:graphicData uri="http://schemas.openxmlformats.org/presentationml/2006/ole">
            <p:oleObj spid="_x0000_s596996" name="Document" r:id="rId7" imgW="9057365" imgH="507138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133475" y="1122363"/>
          <a:ext cx="7083425" cy="2681287"/>
        </p:xfrm>
        <a:graphic>
          <a:graphicData uri="http://schemas.openxmlformats.org/presentationml/2006/ole">
            <p:oleObj spid="_x0000_s598018" name="Document" r:id="rId5" imgW="8929624" imgH="3391015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071538" y="2714620"/>
          <a:ext cx="2279650" cy="1412875"/>
        </p:xfrm>
        <a:graphic>
          <a:graphicData uri="http://schemas.openxmlformats.org/presentationml/2006/ole">
            <p:oleObj spid="_x0000_s598019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1538" y="4132296"/>
          <a:ext cx="7192963" cy="4011612"/>
        </p:xfrm>
        <a:graphic>
          <a:graphicData uri="http://schemas.openxmlformats.org/presentationml/2006/ole">
            <p:oleObj spid="_x0000_s598020" name="Document" r:id="rId7" imgW="9047649" imgH="507931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71538" y="1122363"/>
          <a:ext cx="7083425" cy="2681287"/>
        </p:xfrm>
        <a:graphic>
          <a:graphicData uri="http://schemas.openxmlformats.org/presentationml/2006/ole">
            <p:oleObj spid="_x0000_s599042" name="Document" r:id="rId5" imgW="8929624" imgH="3395701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071538" y="2714620"/>
          <a:ext cx="2279650" cy="1412875"/>
        </p:xfrm>
        <a:graphic>
          <a:graphicData uri="http://schemas.openxmlformats.org/presentationml/2006/ole">
            <p:oleObj spid="_x0000_s599043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3150" y="4071942"/>
          <a:ext cx="7169150" cy="4022725"/>
        </p:xfrm>
        <a:graphic>
          <a:graphicData uri="http://schemas.openxmlformats.org/presentationml/2006/ole">
            <p:oleObj spid="_x0000_s599044" name="Document" r:id="rId7" imgW="9038294" imgH="508724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131913" y="1122363"/>
          <a:ext cx="7083425" cy="2681287"/>
        </p:xfrm>
        <a:graphic>
          <a:graphicData uri="http://schemas.openxmlformats.org/presentationml/2006/ole">
            <p:oleObj spid="_x0000_s600066" name="Document" r:id="rId5" imgW="8929624" imgH="3400388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071538" y="2873381"/>
          <a:ext cx="2279650" cy="1412875"/>
        </p:xfrm>
        <a:graphic>
          <a:graphicData uri="http://schemas.openxmlformats.org/presentationml/2006/ole">
            <p:oleObj spid="_x0000_s600067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3150" y="4121183"/>
          <a:ext cx="7169150" cy="4022725"/>
        </p:xfrm>
        <a:graphic>
          <a:graphicData uri="http://schemas.openxmlformats.org/presentationml/2006/ole">
            <p:oleObj spid="_x0000_s600068" name="Document" r:id="rId7" imgW="9028578" imgH="50951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71538" y="1122363"/>
          <a:ext cx="7083425" cy="2693987"/>
        </p:xfrm>
        <a:graphic>
          <a:graphicData uri="http://schemas.openxmlformats.org/presentationml/2006/ole">
            <p:oleObj spid="_x0000_s601090" name="Document" r:id="rId5" imgW="8929624" imgH="340543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214414" y="3214686"/>
          <a:ext cx="7156450" cy="4035425"/>
        </p:xfrm>
        <a:graphic>
          <a:graphicData uri="http://schemas.openxmlformats.org/presentationml/2006/ole">
            <p:oleObj spid="_x0000_s601091" name="Document" r:id="rId6" imgW="9019222" imgH="51031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36638" y="1608168"/>
          <a:ext cx="7388225" cy="6107112"/>
        </p:xfrm>
        <a:graphic>
          <a:graphicData uri="http://schemas.openxmlformats.org/presentationml/2006/ole">
            <p:oleObj spid="_x0000_s602114" name="Document" r:id="rId3" imgW="9451382" imgH="7712161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6578630" y="3000372"/>
          <a:ext cx="2279650" cy="1412875"/>
        </p:xfrm>
        <a:graphic>
          <a:graphicData uri="http://schemas.openxmlformats.org/presentationml/2006/ole">
            <p:oleObj spid="_x0000_s602115" name="Document" r:id="rId5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7100" y="1479564"/>
          <a:ext cx="7326313" cy="3949700"/>
        </p:xfrm>
        <a:graphic>
          <a:graphicData uri="http://schemas.openxmlformats.org/presentationml/2006/ole">
            <p:oleObj spid="_x0000_s360450" name="Document" r:id="rId5" imgW="9162076" imgH="498413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142976" y="1214422"/>
          <a:ext cx="7388225" cy="6107112"/>
        </p:xfrm>
        <a:graphic>
          <a:graphicData uri="http://schemas.openxmlformats.org/presentationml/2006/ole">
            <p:oleObj spid="_x0000_s603138" name="Document" r:id="rId3" imgW="9307809" imgH="7722977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4792680" y="1500174"/>
          <a:ext cx="2279650" cy="1412875"/>
        </p:xfrm>
        <a:graphic>
          <a:graphicData uri="http://schemas.openxmlformats.org/presentationml/2006/ole">
            <p:oleObj spid="_x0000_s603139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182278" name="Object 12"/>
          <p:cNvGraphicFramePr>
            <a:graphicFrameLocks noChangeAspect="1"/>
          </p:cNvGraphicFramePr>
          <p:nvPr/>
        </p:nvGraphicFramePr>
        <p:xfrm>
          <a:off x="6507192" y="3659199"/>
          <a:ext cx="2279650" cy="1412875"/>
        </p:xfrm>
        <a:graphic>
          <a:graphicData uri="http://schemas.openxmlformats.org/presentationml/2006/ole">
            <p:oleObj spid="_x0000_s603140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4500562" y="4000504"/>
          <a:ext cx="2279650" cy="1412875"/>
        </p:xfrm>
        <a:graphic>
          <a:graphicData uri="http://schemas.openxmlformats.org/presentationml/2006/ole">
            <p:oleObj spid="_x0000_s603141" name="Document" r:id="rId7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92225" y="2354288"/>
          <a:ext cx="6961188" cy="4718050"/>
        </p:xfrm>
        <a:graphic>
          <a:graphicData uri="http://schemas.openxmlformats.org/presentationml/2006/ole">
            <p:oleObj spid="_x0000_s604162" name="Document" r:id="rId3" imgW="7885881" imgH="5350090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817580" y="1908174"/>
          <a:ext cx="6254750" cy="1377950"/>
        </p:xfrm>
        <a:graphic>
          <a:graphicData uri="http://schemas.openxmlformats.org/presentationml/2006/ole">
            <p:oleObj spid="_x0000_s605186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276376" y="3475063"/>
          <a:ext cx="7010400" cy="3668713"/>
        </p:xfrm>
        <a:graphic>
          <a:graphicData uri="http://schemas.openxmlformats.org/presentationml/2006/ole">
            <p:oleObj spid="_x0000_s605187" name="Document" r:id="rId4" imgW="7967238" imgH="4154501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271614" y="1509727"/>
          <a:ext cx="7086600" cy="3919537"/>
        </p:xfrm>
        <a:graphic>
          <a:graphicData uri="http://schemas.openxmlformats.org/presentationml/2006/ole">
            <p:oleObj spid="_x0000_s606210" name="Document" r:id="rId3" imgW="7874362" imgH="4359346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825515" y="1928802"/>
          <a:ext cx="5961063" cy="1206500"/>
        </p:xfrm>
        <a:graphic>
          <a:graphicData uri="http://schemas.openxmlformats.org/presentationml/2006/ole">
            <p:oleObj spid="_x0000_s607234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14414" y="3225820"/>
          <a:ext cx="7242175" cy="3060700"/>
        </p:xfrm>
        <a:graphic>
          <a:graphicData uri="http://schemas.openxmlformats.org/presentationml/2006/ole">
            <p:oleObj spid="_x0000_s607235" name="Document" r:id="rId4" imgW="8107273" imgH="341468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214414" y="1350974"/>
          <a:ext cx="6973888" cy="3792538"/>
        </p:xfrm>
        <a:graphic>
          <a:graphicData uri="http://schemas.openxmlformats.org/presentationml/2006/ole">
            <p:oleObj spid="_x0000_s608258" name="Document" r:id="rId3" imgW="8017277" imgH="4359346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854075" y="1925638"/>
          <a:ext cx="5765800" cy="1171575"/>
        </p:xfrm>
        <a:graphic>
          <a:graphicData uri="http://schemas.openxmlformats.org/presentationml/2006/ole">
            <p:oleObj spid="_x0000_s609282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14414" y="3225820"/>
          <a:ext cx="7242175" cy="3060700"/>
        </p:xfrm>
        <a:graphic>
          <a:graphicData uri="http://schemas.openxmlformats.org/presentationml/2006/ole">
            <p:oleObj spid="_x0000_s609283" name="Document" r:id="rId4" imgW="8107273" imgH="341468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352550" y="1995511"/>
          <a:ext cx="6645275" cy="4791075"/>
        </p:xfrm>
        <a:graphic>
          <a:graphicData uri="http://schemas.openxmlformats.org/presentationml/2006/ole">
            <p:oleObj spid="_x0000_s610306" name="Document" r:id="rId3" imgW="8521979" imgH="614210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142976" y="1857364"/>
          <a:ext cx="7156450" cy="1073150"/>
        </p:xfrm>
        <a:graphic>
          <a:graphicData uri="http://schemas.openxmlformats.org/presentationml/2006/ole">
            <p:oleObj spid="_x0000_s611330" name="Document" r:id="rId3" imgW="8012957" imgH="1197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71538" y="3143248"/>
          <a:ext cx="7546975" cy="3840162"/>
        </p:xfrm>
        <a:graphic>
          <a:graphicData uri="http://schemas.openxmlformats.org/presentationml/2006/ole">
            <p:oleObj spid="_x0000_s611331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952528" y="2012972"/>
          <a:ext cx="7620000" cy="4487862"/>
        </p:xfrm>
        <a:graphic>
          <a:graphicData uri="http://schemas.openxmlformats.org/presentationml/2006/ole">
            <p:oleObj spid="_x0000_s612354" name="Document" r:id="rId3" imgW="9683115" imgH="575383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通性通法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01741" y="1571612"/>
          <a:ext cx="7570787" cy="6291263"/>
        </p:xfrm>
        <a:graphic>
          <a:graphicData uri="http://schemas.openxmlformats.org/presentationml/2006/ole">
            <p:oleObj spid="_x0000_s388098" name="Document" r:id="rId3" imgW="9307809" imgH="7690170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5000628" y="2500306"/>
          <a:ext cx="2279650" cy="1412875"/>
        </p:xfrm>
        <a:graphic>
          <a:graphicData uri="http://schemas.openxmlformats.org/presentationml/2006/ole">
            <p:oleObj spid="_x0000_s388108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11" name="Object 13"/>
          <p:cNvGraphicFramePr>
            <a:graphicFrameLocks noChangeAspect="1"/>
          </p:cNvGraphicFramePr>
          <p:nvPr/>
        </p:nvGraphicFramePr>
        <p:xfrm>
          <a:off x="3929058" y="3786190"/>
          <a:ext cx="2279650" cy="1412875"/>
        </p:xfrm>
        <a:graphic>
          <a:graphicData uri="http://schemas.openxmlformats.org/presentationml/2006/ole">
            <p:oleObj spid="_x0000_s388109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071538" y="1857364"/>
          <a:ext cx="7156450" cy="1073150"/>
        </p:xfrm>
        <a:graphic>
          <a:graphicData uri="http://schemas.openxmlformats.org/presentationml/2006/ole">
            <p:oleObj spid="_x0000_s613378" name="Document" r:id="rId3" imgW="8012957" imgH="1197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0100" y="3303614"/>
          <a:ext cx="7546975" cy="3840162"/>
        </p:xfrm>
        <a:graphic>
          <a:graphicData uri="http://schemas.openxmlformats.org/presentationml/2006/ole">
            <p:oleObj spid="_x0000_s613379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373213" y="1500174"/>
          <a:ext cx="6913563" cy="4437062"/>
        </p:xfrm>
        <a:graphic>
          <a:graphicData uri="http://schemas.openxmlformats.org/presentationml/2006/ole">
            <p:oleObj spid="_x0000_s614402" name="Document" r:id="rId3" imgW="8998352" imgH="5801065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3088" y="1719263"/>
          <a:ext cx="6192837" cy="2170112"/>
        </p:xfrm>
        <a:graphic>
          <a:graphicData uri="http://schemas.openxmlformats.org/presentationml/2006/ole">
            <p:oleObj spid="_x0000_s615426" name="Document" r:id="rId3" imgW="7575212" imgH="2659024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0100" y="2928934"/>
          <a:ext cx="7546975" cy="3840162"/>
        </p:xfrm>
        <a:graphic>
          <a:graphicData uri="http://schemas.openxmlformats.org/presentationml/2006/ole">
            <p:oleObj spid="_x0000_s615427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求展开式中的特定项或特定系数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14414" y="1711353"/>
          <a:ext cx="7156450" cy="5718175"/>
        </p:xfrm>
        <a:graphic>
          <a:graphicData uri="http://schemas.openxmlformats.org/presentationml/2006/ole">
            <p:oleObj spid="_x0000_s616450" name="Document" r:id="rId3" imgW="8348825" imgH="667564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52550" y="1214443"/>
          <a:ext cx="6657975" cy="3000375"/>
        </p:xfrm>
        <a:graphic>
          <a:graphicData uri="http://schemas.openxmlformats.org/presentationml/2006/ole">
            <p:oleObj spid="_x0000_s617474" name="Document" r:id="rId4" imgW="7538493" imgH="3406762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357290" y="4143380"/>
          <a:ext cx="6107112" cy="2133600"/>
        </p:xfrm>
        <a:graphic>
          <a:graphicData uri="http://schemas.openxmlformats.org/presentationml/2006/ole">
            <p:oleObj spid="_x0000_s617475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73150" y="1446236"/>
          <a:ext cx="7388225" cy="5340350"/>
        </p:xfrm>
        <a:graphic>
          <a:graphicData uri="http://schemas.openxmlformats.org/presentationml/2006/ole">
            <p:oleObj spid="_x0000_s618498" name="Document" r:id="rId4" imgW="9467935" imgH="686783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316038" y="1536719"/>
          <a:ext cx="6559550" cy="4535487"/>
        </p:xfrm>
        <a:graphic>
          <a:graphicData uri="http://schemas.openxmlformats.org/presentationml/2006/ole">
            <p:oleObj spid="_x0000_s619522" name="Document" r:id="rId3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69988" y="1142984"/>
          <a:ext cx="7254875" cy="6059487"/>
        </p:xfrm>
        <a:graphic>
          <a:graphicData uri="http://schemas.openxmlformats.org/presentationml/2006/ole">
            <p:oleObj spid="_x0000_s620546" name="Document" r:id="rId3" imgW="8217069" imgH="687076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49316" y="1571612"/>
          <a:ext cx="6108700" cy="2133600"/>
        </p:xfrm>
        <a:graphic>
          <a:graphicData uri="http://schemas.openxmlformats.org/presentationml/2006/ole">
            <p:oleObj spid="_x0000_s621570" name="Document" r:id="rId4" imgW="7575212" imgH="2659024" progId="Word.Document.8">
              <p:embed/>
            </p:oleObj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071538" y="2854350"/>
          <a:ext cx="7302500" cy="4217988"/>
        </p:xfrm>
        <a:graphic>
          <a:graphicData uri="http://schemas.openxmlformats.org/presentationml/2006/ole">
            <p:oleObj spid="_x0000_s621571" name="Document" r:id="rId5" imgW="8903716" imgH="51651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28670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二项式系数的性质与各项系数和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238276" y="2127285"/>
          <a:ext cx="7119938" cy="6230937"/>
        </p:xfrm>
        <a:graphic>
          <a:graphicData uri="http://schemas.openxmlformats.org/presentationml/2006/ole">
            <p:oleObj spid="_x0000_s622594" name="Document" r:id="rId3" imgW="8976042" imgH="788701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92225" y="2282850"/>
          <a:ext cx="6961188" cy="4718050"/>
        </p:xfrm>
        <a:graphic>
          <a:graphicData uri="http://schemas.openxmlformats.org/presentationml/2006/ole">
            <p:oleObj spid="_x0000_s394242" name="Document" r:id="rId3" imgW="7885881" imgH="5350090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44624" y="1352550"/>
          <a:ext cx="6827838" cy="3024188"/>
        </p:xfrm>
        <a:graphic>
          <a:graphicData uri="http://schemas.openxmlformats.org/presentationml/2006/ole">
            <p:oleObj spid="_x0000_s623618" name="Document" r:id="rId4" imgW="7969038" imgH="3529165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77944" y="3795730"/>
          <a:ext cx="6108700" cy="2133600"/>
        </p:xfrm>
        <a:graphic>
          <a:graphicData uri="http://schemas.openxmlformats.org/presentationml/2006/ole">
            <p:oleObj spid="_x0000_s623619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06500" y="1365250"/>
          <a:ext cx="7083425" cy="6278563"/>
        </p:xfrm>
        <a:graphic>
          <a:graphicData uri="http://schemas.openxmlformats.org/presentationml/2006/ole">
            <p:oleObj spid="_x0000_s624642" name="Document" r:id="rId4" imgW="8644636" imgH="768980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58875" y="1500174"/>
          <a:ext cx="7204075" cy="4010025"/>
        </p:xfrm>
        <a:graphic>
          <a:graphicData uri="http://schemas.openxmlformats.org/presentationml/2006/ole">
            <p:oleObj spid="_x0000_s625666" name="Document" r:id="rId4" imgW="7410698" imgH="412282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22363" y="1268413"/>
          <a:ext cx="7229475" cy="6242050"/>
        </p:xfrm>
        <a:graphic>
          <a:graphicData uri="http://schemas.openxmlformats.org/presentationml/2006/ole">
            <p:oleObj spid="_x0000_s626690" name="Document" r:id="rId4" imgW="9261750" imgH="802184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00125" y="2857496"/>
          <a:ext cx="7473950" cy="4341813"/>
        </p:xfrm>
        <a:graphic>
          <a:graphicData uri="http://schemas.openxmlformats.org/presentationml/2006/ole">
            <p:oleObj spid="_x0000_s627714" name="Document" r:id="rId3" imgW="9580203" imgH="557357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06440" y="1643050"/>
          <a:ext cx="6108700" cy="2133600"/>
        </p:xfrm>
        <a:graphic>
          <a:graphicData uri="http://schemas.openxmlformats.org/presentationml/2006/ole">
            <p:oleObj spid="_x0000_s627715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多项式展开式中的特定项</a:t>
            </a:r>
            <a:endParaRPr lang="en-US" altLang="zh-CN" dirty="0" smtClean="0"/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zh-CN" altLang="en-US" dirty="0" smtClean="0"/>
              <a:t>考向</a:t>
            </a:r>
            <a:r>
              <a:rPr lang="en-US" dirty="0" smtClean="0"/>
              <a:t>1</a:t>
            </a:r>
            <a:r>
              <a:rPr lang="zh-CN" altLang="en-US" dirty="0" smtClean="0"/>
              <a:t>　　几个多项式和的展开中的特定项</a:t>
            </a:r>
            <a:r>
              <a:rPr lang="en-US" dirty="0" smtClean="0"/>
              <a:t>(</a:t>
            </a:r>
            <a:r>
              <a:rPr lang="zh-CN" altLang="en-US" dirty="0" smtClean="0"/>
              <a:t>系数</a:t>
            </a:r>
            <a:r>
              <a:rPr lang="en-US" dirty="0" smtClean="0"/>
              <a:t>)</a:t>
            </a:r>
            <a:r>
              <a:rPr lang="zh-CN" altLang="en-US" dirty="0" smtClean="0"/>
              <a:t>问题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46175" y="2681324"/>
          <a:ext cx="7229475" cy="5962650"/>
        </p:xfrm>
        <a:graphic>
          <a:graphicData uri="http://schemas.openxmlformats.org/presentationml/2006/ole">
            <p:oleObj spid="_x0000_s628738" name="Document" r:id="rId3" imgW="9421516" imgH="779796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14414" y="1260481"/>
          <a:ext cx="6900863" cy="3097213"/>
        </p:xfrm>
        <a:graphic>
          <a:graphicData uri="http://schemas.openxmlformats.org/presentationml/2006/ole">
            <p:oleObj spid="_x0000_s629762" name="Document" r:id="rId4" imgW="7931600" imgH="3565526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963630" y="3786190"/>
          <a:ext cx="6108700" cy="2133600"/>
        </p:xfrm>
        <a:graphic>
          <a:graphicData uri="http://schemas.openxmlformats.org/presentationml/2006/ole">
            <p:oleObj spid="_x0000_s629763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96963" y="1401788"/>
          <a:ext cx="7278687" cy="5741988"/>
        </p:xfrm>
        <a:graphic>
          <a:graphicData uri="http://schemas.openxmlformats.org/presentationml/2006/ole">
            <p:oleObj spid="_x0000_s630786" name="Document" r:id="rId4" imgW="9181507" imgH="72669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87477" y="1571612"/>
          <a:ext cx="7242175" cy="2803525"/>
        </p:xfrm>
        <a:graphic>
          <a:graphicData uri="http://schemas.openxmlformats.org/presentationml/2006/ole">
            <p:oleObj spid="_x0000_s631810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85786" y="936625"/>
            <a:ext cx="7920038" cy="5399088"/>
          </a:xfrm>
        </p:spPr>
        <p:txBody>
          <a:bodyPr/>
          <a:lstStyle/>
          <a:p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几个多项式积的展开式中的特定项</a:t>
            </a:r>
            <a:r>
              <a:rPr lang="en-US" dirty="0" smtClean="0"/>
              <a:t>(</a:t>
            </a:r>
            <a:r>
              <a:rPr lang="zh-CN" altLang="en-US" dirty="0" smtClean="0"/>
              <a:t>系数</a:t>
            </a:r>
            <a:r>
              <a:rPr lang="en-US" dirty="0" smtClean="0"/>
              <a:t>)</a:t>
            </a:r>
            <a:r>
              <a:rPr lang="zh-CN" altLang="en-US" dirty="0" smtClean="0"/>
              <a:t>问题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46175" y="2181258"/>
          <a:ext cx="7229475" cy="5962650"/>
        </p:xfrm>
        <a:graphic>
          <a:graphicData uri="http://schemas.openxmlformats.org/presentationml/2006/ole">
            <p:oleObj spid="_x0000_s632834" name="Document" r:id="rId3" imgW="9421516" imgH="78091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960456" y="1573213"/>
          <a:ext cx="6254750" cy="1377950"/>
        </p:xfrm>
        <a:graphic>
          <a:graphicData uri="http://schemas.openxmlformats.org/presentationml/2006/ole">
            <p:oleObj spid="_x0000_s395266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214414" y="3403625"/>
          <a:ext cx="7010400" cy="3668713"/>
        </p:xfrm>
        <a:graphic>
          <a:graphicData uri="http://schemas.openxmlformats.org/presentationml/2006/ole">
            <p:oleObj spid="_x0000_s395267" name="Document" r:id="rId4" imgW="7967238" imgH="4154501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14414" y="1260481"/>
          <a:ext cx="6900863" cy="3097213"/>
        </p:xfrm>
        <a:graphic>
          <a:graphicData uri="http://schemas.openxmlformats.org/presentationml/2006/ole">
            <p:oleObj spid="_x0000_s633858" name="Document" r:id="rId4" imgW="7931600" imgH="3565526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06506" y="3786190"/>
          <a:ext cx="6108700" cy="2133600"/>
        </p:xfrm>
        <a:graphic>
          <a:graphicData uri="http://schemas.openxmlformats.org/presentationml/2006/ole">
            <p:oleObj spid="_x0000_s633859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96963" y="1328738"/>
          <a:ext cx="7169150" cy="5668962"/>
        </p:xfrm>
        <a:graphic>
          <a:graphicData uri="http://schemas.openxmlformats.org/presentationml/2006/ole">
            <p:oleObj spid="_x0000_s634882" name="Document" r:id="rId4" imgW="9181507" imgH="727810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87477" y="1571612"/>
          <a:ext cx="7242175" cy="2803525"/>
        </p:xfrm>
        <a:graphic>
          <a:graphicData uri="http://schemas.openxmlformats.org/presentationml/2006/ole">
            <p:oleObj spid="_x0000_s635906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33475" y="1206500"/>
          <a:ext cx="7229475" cy="6022975"/>
        </p:xfrm>
        <a:graphic>
          <a:graphicData uri="http://schemas.openxmlformats.org/presentationml/2006/ole">
            <p:oleObj spid="_x0000_s636930" name="Document" r:id="rId4" imgW="9261750" imgH="773415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33475" y="2901976"/>
          <a:ext cx="6999288" cy="4241800"/>
        </p:xfrm>
        <a:graphic>
          <a:graphicData uri="http://schemas.openxmlformats.org/presentationml/2006/ole">
            <p:oleObj spid="_x0000_s637954" name="Document" r:id="rId3" imgW="9765517" imgH="5944190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30265" y="1785926"/>
          <a:ext cx="5913437" cy="2073275"/>
        </p:xfrm>
        <a:graphic>
          <a:graphicData uri="http://schemas.openxmlformats.org/presentationml/2006/ole">
            <p:oleObj spid="_x0000_s637955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　　三项展开式中特定项</a:t>
            </a:r>
            <a:r>
              <a:rPr lang="en-US" dirty="0" smtClean="0"/>
              <a:t>(</a:t>
            </a:r>
            <a:r>
              <a:rPr lang="zh-CN" altLang="en-US" dirty="0" smtClean="0"/>
              <a:t>系数</a:t>
            </a:r>
            <a:r>
              <a:rPr lang="en-US" dirty="0" smtClean="0"/>
              <a:t>)</a:t>
            </a:r>
            <a:r>
              <a:rPr lang="zh-CN" altLang="en-US" dirty="0" smtClean="0"/>
              <a:t>问题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46175" y="2138394"/>
          <a:ext cx="6986588" cy="5791200"/>
        </p:xfrm>
        <a:graphic>
          <a:graphicData uri="http://schemas.openxmlformats.org/presentationml/2006/ole">
            <p:oleObj spid="_x0000_s638978" name="Document" r:id="rId3" imgW="9421516" imgH="781995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14414" y="1260481"/>
          <a:ext cx="6900863" cy="3097213"/>
        </p:xfrm>
        <a:graphic>
          <a:graphicData uri="http://schemas.openxmlformats.org/presentationml/2006/ole">
            <p:oleObj spid="_x0000_s640002" name="Document" r:id="rId4" imgW="7931600" imgH="3565526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06506" y="3786190"/>
          <a:ext cx="6108700" cy="2133600"/>
        </p:xfrm>
        <a:graphic>
          <a:graphicData uri="http://schemas.openxmlformats.org/presentationml/2006/ole">
            <p:oleObj spid="_x0000_s640003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96963" y="1416075"/>
          <a:ext cx="7046912" cy="5584825"/>
        </p:xfrm>
        <a:graphic>
          <a:graphicData uri="http://schemas.openxmlformats.org/presentationml/2006/ole">
            <p:oleObj spid="_x0000_s641026" name="Document" r:id="rId4" imgW="9181507" imgH="728927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87477" y="1571612"/>
          <a:ext cx="7242175" cy="2803525"/>
        </p:xfrm>
        <a:graphic>
          <a:graphicData uri="http://schemas.openxmlformats.org/presentationml/2006/ole">
            <p:oleObj spid="_x0000_s642050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33475" y="1263677"/>
          <a:ext cx="7229475" cy="6022975"/>
        </p:xfrm>
        <a:graphic>
          <a:graphicData uri="http://schemas.openxmlformats.org/presentationml/2006/ole">
            <p:oleObj spid="_x0000_s643074" name="Document" r:id="rId4" imgW="9261750" imgH="77453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271614" y="1438289"/>
          <a:ext cx="7086600" cy="3919537"/>
        </p:xfrm>
        <a:graphic>
          <a:graphicData uri="http://schemas.openxmlformats.org/presentationml/2006/ole">
            <p:oleObj spid="_x0000_s396290" name="Document" r:id="rId3" imgW="7874362" imgH="4359346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92225" y="2816254"/>
          <a:ext cx="6997700" cy="4827588"/>
        </p:xfrm>
        <a:graphic>
          <a:graphicData uri="http://schemas.openxmlformats.org/presentationml/2006/ole">
            <p:oleObj spid="_x0000_s644098" name="Document" r:id="rId3" imgW="9722337" imgH="6744536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85786" y="1714488"/>
          <a:ext cx="5913437" cy="2073275"/>
        </p:xfrm>
        <a:graphic>
          <a:graphicData uri="http://schemas.openxmlformats.org/presentationml/2006/ole">
            <p:oleObj spid="_x0000_s644099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误区警示　　</a:t>
            </a:r>
            <a:r>
              <a:rPr lang="en-US" sz="2400" b="1" dirty="0" smtClean="0"/>
              <a:t>22.</a:t>
            </a:r>
            <a:r>
              <a:rPr lang="zh-CN" altLang="en-US" sz="2400" b="1" dirty="0" smtClean="0"/>
              <a:t>二项式通项公式的应用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014440" y="1928802"/>
          <a:ext cx="7486650" cy="4559300"/>
        </p:xfrm>
        <a:graphic>
          <a:graphicData uri="http://schemas.openxmlformats.org/presentationml/2006/ole">
            <p:oleObj spid="_x0000_s645122" name="Document" r:id="rId3" imgW="9584161" imgH="585658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73150" y="2855948"/>
          <a:ext cx="7485063" cy="5645150"/>
        </p:xfrm>
        <a:graphic>
          <a:graphicData uri="http://schemas.openxmlformats.org/presentationml/2006/ole">
            <p:oleObj spid="_x0000_s646146" name="Document" r:id="rId4" imgW="9744646" imgH="7384452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42910" y="1643050"/>
          <a:ext cx="5913437" cy="2073275"/>
        </p:xfrm>
        <a:graphic>
          <a:graphicData uri="http://schemas.openxmlformats.org/presentationml/2006/ole">
            <p:oleObj spid="_x0000_s646147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206500" y="1635136"/>
          <a:ext cx="6889750" cy="3365500"/>
        </p:xfrm>
        <a:graphic>
          <a:graphicData uri="http://schemas.openxmlformats.org/presentationml/2006/ole">
            <p:oleObj spid="_x0000_s647170" name="Document" r:id="rId4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071538" y="1073150"/>
          <a:ext cx="7265987" cy="5608638"/>
        </p:xfrm>
        <a:graphic>
          <a:graphicData uri="http://schemas.openxmlformats.org/presentationml/2006/ole">
            <p:oleObj spid="_x0000_s648194" name="Document" r:id="rId3" imgW="8598218" imgH="6648278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16017" y="4857760"/>
          <a:ext cx="5913437" cy="2073275"/>
        </p:xfrm>
        <a:graphic>
          <a:graphicData uri="http://schemas.openxmlformats.org/presentationml/2006/ole">
            <p:oleObj spid="_x0000_s648195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065240" y="1314480"/>
          <a:ext cx="7435850" cy="6400800"/>
        </p:xfrm>
        <a:graphic>
          <a:graphicData uri="http://schemas.openxmlformats.org/presentationml/2006/ole">
            <p:oleObj spid="_x0000_s649218" name="Document" r:id="rId3" imgW="9300972" imgH="8088900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31900" y="3075013"/>
          <a:ext cx="7021513" cy="3925887"/>
        </p:xfrm>
        <a:graphic>
          <a:graphicData uri="http://schemas.openxmlformats.org/presentationml/2006/ole">
            <p:oleObj spid="_x0000_s650242" name="Document" r:id="rId3" imgW="9143005" imgH="5139878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85852" y="1714503"/>
          <a:ext cx="6888162" cy="2071687"/>
        </p:xfrm>
        <a:graphic>
          <a:graphicData uri="http://schemas.openxmlformats.org/presentationml/2006/ole">
            <p:oleObj spid="_x0000_s650243" name="Document" r:id="rId4" imgW="9281901" imgH="28091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096963" y="3081357"/>
          <a:ext cx="7278687" cy="3133725"/>
        </p:xfrm>
        <a:graphic>
          <a:graphicData uri="http://schemas.openxmlformats.org/presentationml/2006/ole">
            <p:oleObj spid="_x0000_s651266" name="Document" r:id="rId3" imgW="10150898" imgH="4392529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58813" y="1719263"/>
          <a:ext cx="5913437" cy="2071687"/>
        </p:xfrm>
        <a:graphic>
          <a:graphicData uri="http://schemas.openxmlformats.org/presentationml/2006/ole">
            <p:oleObj spid="_x0000_s651267" name="Document" r:id="rId4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27152" y="1071546"/>
          <a:ext cx="7302500" cy="5218113"/>
        </p:xfrm>
        <a:graphic>
          <a:graphicData uri="http://schemas.openxmlformats.org/presentationml/2006/ole">
            <p:oleObj spid="_x0000_s652290" name="Document" r:id="rId3" imgW="9837484" imgH="7063232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87455" y="4929213"/>
          <a:ext cx="5913437" cy="2071687"/>
        </p:xfrm>
        <a:graphic>
          <a:graphicData uri="http://schemas.openxmlformats.org/presentationml/2006/ole">
            <p:oleObj spid="_x0000_s652291" name="Document" r:id="rId4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43013" y="1500174"/>
          <a:ext cx="7108825" cy="4791075"/>
        </p:xfrm>
        <a:graphic>
          <a:graphicData uri="http://schemas.openxmlformats.org/presentationml/2006/ole">
            <p:oleObj spid="_x0000_s653314" name="Document" r:id="rId3" imgW="9259231" imgH="625243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785786" y="1928802"/>
          <a:ext cx="5961063" cy="1206500"/>
        </p:xfrm>
        <a:graphic>
          <a:graphicData uri="http://schemas.openxmlformats.org/presentationml/2006/ole">
            <p:oleObj spid="_x0000_s397314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187477" y="3143248"/>
          <a:ext cx="7242175" cy="3060700"/>
        </p:xfrm>
        <a:graphic>
          <a:graphicData uri="http://schemas.openxmlformats.org/presentationml/2006/ole">
            <p:oleObj spid="_x0000_s397315" name="Document" r:id="rId4" imgW="8107273" imgH="341468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22363" y="1144592"/>
          <a:ext cx="7289800" cy="2998788"/>
        </p:xfrm>
        <a:graphic>
          <a:graphicData uri="http://schemas.openxmlformats.org/presentationml/2006/ole">
            <p:oleObj spid="_x0000_s654338" name="Document" r:id="rId3" imgW="9762278" imgH="404499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87455" y="4357694"/>
          <a:ext cx="5913437" cy="2071687"/>
        </p:xfrm>
        <a:graphic>
          <a:graphicData uri="http://schemas.openxmlformats.org/presentationml/2006/ole">
            <p:oleObj spid="_x0000_s654339" name="Document" r:id="rId4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43013" y="1568470"/>
          <a:ext cx="6986587" cy="4718050"/>
        </p:xfrm>
        <a:graphic>
          <a:graphicData uri="http://schemas.openxmlformats.org/presentationml/2006/ole">
            <p:oleObj spid="_x0000_s655362" name="Document" r:id="rId3" imgW="9259231" imgH="6262165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22363" y="1146175"/>
          <a:ext cx="7240587" cy="2998788"/>
        </p:xfrm>
        <a:graphic>
          <a:graphicData uri="http://schemas.openxmlformats.org/presentationml/2006/ole">
            <p:oleObj spid="_x0000_s656386" name="Document" r:id="rId3" imgW="9752923" imgH="4050759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587521" y="3857628"/>
          <a:ext cx="5913437" cy="2071687"/>
        </p:xfrm>
        <a:graphic>
          <a:graphicData uri="http://schemas.openxmlformats.org/presentationml/2006/ole">
            <p:oleObj spid="_x0000_s656387" name="Document" r:id="rId4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43013" y="1568470"/>
          <a:ext cx="6986587" cy="4718050"/>
        </p:xfrm>
        <a:graphic>
          <a:graphicData uri="http://schemas.openxmlformats.org/presentationml/2006/ole">
            <p:oleObj spid="_x0000_s657410" name="Document" r:id="rId3" imgW="9259231" imgH="6271539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二项式定理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58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  随机事件的概率与古典概型</a:t>
            </a:r>
          </a:p>
          <a:p>
            <a:pPr algn="ctr"/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6475" y="1543072"/>
          <a:ext cx="7253288" cy="5029200"/>
        </p:xfrm>
        <a:graphic>
          <a:graphicData uri="http://schemas.openxmlformats.org/presentationml/2006/ole">
            <p:oleObj spid="_x0000_s659458" name="Document" r:id="rId5" imgW="8095530" imgH="56262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468340" y="1441479"/>
          <a:ext cx="8032750" cy="6202363"/>
        </p:xfrm>
        <a:graphic>
          <a:graphicData uri="http://schemas.openxmlformats.org/presentationml/2006/ole">
            <p:oleObj spid="_x0000_s662530" name="Document" r:id="rId5" imgW="11555328" imgH="883913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6125" y="1208093"/>
          <a:ext cx="7772400" cy="3078163"/>
        </p:xfrm>
        <a:graphic>
          <a:graphicData uri="http://schemas.openxmlformats.org/presentationml/2006/ole">
            <p:oleObj spid="_x0000_s663554" name="Document" r:id="rId5" imgW="8994394" imgH="357127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27038" y="4167197"/>
          <a:ext cx="6948487" cy="547687"/>
        </p:xfrm>
        <a:graphic>
          <a:graphicData uri="http://schemas.openxmlformats.org/presentationml/2006/ole">
            <p:oleObj spid="_x0000_s663555" name="Document" r:id="rId6" imgW="7500366" imgH="60566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30275" y="4800600"/>
          <a:ext cx="7283450" cy="3475038"/>
        </p:xfrm>
        <a:graphic>
          <a:graphicData uri="http://schemas.openxmlformats.org/presentationml/2006/ole">
            <p:oleObj spid="_x0000_s663556" name="Document" r:id="rId7" imgW="8286242" imgH="3964956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155705"/>
          <a:ext cx="7772400" cy="2987675"/>
        </p:xfrm>
        <a:graphic>
          <a:graphicData uri="http://schemas.openxmlformats.org/presentationml/2006/ole">
            <p:oleObj spid="_x0000_s664578" name="Document" r:id="rId5" imgW="8994394" imgH="3475375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66800" y="3594105"/>
          <a:ext cx="6950075" cy="549275"/>
        </p:xfrm>
        <a:graphic>
          <a:graphicData uri="http://schemas.openxmlformats.org/presentationml/2006/ole">
            <p:oleObj spid="_x0000_s664579" name="Document" r:id="rId6" imgW="7500366" imgH="605667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47750" y="4443444"/>
          <a:ext cx="7304088" cy="3486150"/>
        </p:xfrm>
        <a:graphic>
          <a:graphicData uri="http://schemas.openxmlformats.org/presentationml/2006/ole">
            <p:oleObj spid="_x0000_s664580" name="Document" r:id="rId7" imgW="8276526" imgH="39649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28690" y="1084267"/>
          <a:ext cx="7772400" cy="2987675"/>
        </p:xfrm>
        <a:graphic>
          <a:graphicData uri="http://schemas.openxmlformats.org/presentationml/2006/ole">
            <p:oleObj spid="_x0000_s665602" name="Document" r:id="rId5" imgW="8994394" imgH="3480062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66800" y="3597275"/>
          <a:ext cx="6842125" cy="547688"/>
        </p:xfrm>
        <a:graphic>
          <a:graphicData uri="http://schemas.openxmlformats.org/presentationml/2006/ole">
            <p:oleObj spid="_x0000_s665603" name="Document" r:id="rId6" imgW="7500366" imgH="607470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50925" y="4525995"/>
          <a:ext cx="7270750" cy="3475037"/>
        </p:xfrm>
        <a:graphic>
          <a:graphicData uri="http://schemas.openxmlformats.org/presentationml/2006/ole">
            <p:oleObj spid="_x0000_s665604" name="Document" r:id="rId7" imgW="8267171" imgH="39710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内容占位符 2"/>
          <p:cNvSpPr>
            <a:spLocks noGrp="1"/>
          </p:cNvSpPr>
          <p:nvPr>
            <p:ph idx="1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z="1800" b="0" smtClean="0"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2" name="组合 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" name="WordArt 3"/>
          <p:cNvSpPr>
            <a:spLocks noChangeArrowheads="1" noChangeShapeType="1" noTextEdit="1"/>
          </p:cNvSpPr>
          <p:nvPr/>
        </p:nvSpPr>
        <p:spPr bwMode="auto">
          <a:xfrm>
            <a:off x="2782390" y="1584514"/>
            <a:ext cx="3579222" cy="594588"/>
          </a:xfrm>
          <a:prstGeom prst="rect">
            <a:avLst/>
          </a:prstGeom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" cap="all" dirty="0">
                <a:ln w="0"/>
                <a:solidFill>
                  <a:srgbClr val="00B0F0"/>
                </a:solidFill>
                <a:effectLst>
                  <a:reflection blurRad="12700" stA="50000" endPos="50000" dist="5000" dir="5400000" sy="-100000" rotWithShape="0"/>
                </a:effectLst>
                <a:latin typeface="黑体"/>
                <a:ea typeface="黑体"/>
              </a:rPr>
              <a:t>课件编辑说明</a:t>
            </a:r>
          </a:p>
        </p:txBody>
      </p:sp>
      <p:sp>
        <p:nvSpPr>
          <p:cNvPr id="4101" name="Text Box 4"/>
          <p:cNvSpPr txBox="1">
            <a:spLocks noChangeArrowheads="1"/>
          </p:cNvSpPr>
          <p:nvPr/>
        </p:nvSpPr>
        <p:spPr bwMode="auto">
          <a:xfrm>
            <a:off x="755650" y="2570163"/>
            <a:ext cx="8064500" cy="263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ts val="4000"/>
              </a:lnSpc>
            </a:pP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　　本课件是由精确校对的</a:t>
            </a:r>
            <a:r>
              <a:rPr lang="en-US" altLang="zh-CN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word</a:t>
            </a: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书稿制作的“逐字编辑”课件，如需要修改课件，请双击对应内容，进入可编辑状态。</a:t>
            </a:r>
          </a:p>
          <a:p>
            <a:pPr eaLnBrk="1" hangingPunct="1">
              <a:lnSpc>
                <a:spcPts val="4000"/>
              </a:lnSpc>
            </a:pP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    如果有的公式双击后无法进入可编辑状态，请单击选中此公式，点击右键、“切换域代码”，即可进入编辑状态。修改后再点击右键、“切换域代码”，即可退出编辑状态。</a:t>
            </a:r>
            <a:endParaRPr lang="en-US" altLang="zh-CN" sz="2300" b="1">
              <a:solidFill>
                <a:srgbClr val="5F5F5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142976" y="1279525"/>
          <a:ext cx="7070725" cy="3841750"/>
        </p:xfrm>
        <a:graphic>
          <a:graphicData uri="http://schemas.openxmlformats.org/presentationml/2006/ole">
            <p:oleObj spid="_x0000_s479234" name="Document" r:id="rId3" imgW="8017277" imgH="4359346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00128" y="1000108"/>
          <a:ext cx="7772400" cy="3078163"/>
        </p:xfrm>
        <a:graphic>
          <a:graphicData uri="http://schemas.openxmlformats.org/presentationml/2006/ole">
            <p:oleObj spid="_x0000_s666626" name="Document" r:id="rId5" imgW="8994394" imgH="3571273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066800" y="4095758"/>
          <a:ext cx="6842125" cy="547688"/>
        </p:xfrm>
        <a:graphic>
          <a:graphicData uri="http://schemas.openxmlformats.org/presentationml/2006/ole">
            <p:oleObj spid="_x0000_s666627" name="Document" r:id="rId6" imgW="7500366" imgH="608912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50925" y="4857784"/>
          <a:ext cx="7132638" cy="3429000"/>
        </p:xfrm>
        <a:graphic>
          <a:graphicData uri="http://schemas.openxmlformats.org/presentationml/2006/ole">
            <p:oleObj spid="_x0000_s666628" name="Document" r:id="rId7" imgW="8267171" imgH="397613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00128" y="1208093"/>
          <a:ext cx="7772400" cy="3078163"/>
        </p:xfrm>
        <a:graphic>
          <a:graphicData uri="http://schemas.openxmlformats.org/presentationml/2006/ole">
            <p:oleObj spid="_x0000_s667650" name="Document" r:id="rId5" imgW="8994394" imgH="3577041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204938" y="3429000"/>
          <a:ext cx="7010400" cy="3368675"/>
        </p:xfrm>
        <a:graphic>
          <a:graphicData uri="http://schemas.openxmlformats.org/presentationml/2006/ole">
            <p:oleObj spid="_x0000_s667651" name="Document" r:id="rId6" imgW="8267171" imgH="39822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38252" y="1844675"/>
          <a:ext cx="7391400" cy="6292850"/>
        </p:xfrm>
        <a:graphic>
          <a:graphicData uri="http://schemas.openxmlformats.org/presentationml/2006/ole">
            <p:oleObj spid="_x0000_s668674" name="Document" r:id="rId3" imgW="8895440" imgH="7581654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2336801" y="3748095"/>
          <a:ext cx="2378075" cy="823913"/>
        </p:xfrm>
        <a:graphic>
          <a:graphicData uri="http://schemas.openxmlformats.org/presentationml/2006/ole">
            <p:oleObj spid="_x0000_s668675" name="Document" r:id="rId5" imgW="2596557" imgH="900787" progId="Word.Document.8">
              <p:embed/>
            </p:oleObj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209668" y="4429132"/>
          <a:ext cx="2362200" cy="808037"/>
        </p:xfrm>
        <a:graphic>
          <a:graphicData uri="http://schemas.openxmlformats.org/presentationml/2006/ole">
            <p:oleObj spid="_x0000_s668676" name="Document" r:id="rId6" imgW="2596557" imgH="89898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119214" y="828700"/>
          <a:ext cx="7239000" cy="6172200"/>
        </p:xfrm>
        <a:graphic>
          <a:graphicData uri="http://schemas.openxmlformats.org/presentationml/2006/ole">
            <p:oleObj spid="_x0000_s669698" name="Document" r:id="rId3" imgW="8885724" imgH="7592830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117988" y="1612897"/>
          <a:ext cx="2239962" cy="1387475"/>
        </p:xfrm>
        <a:graphic>
          <a:graphicData uri="http://schemas.openxmlformats.org/presentationml/2006/ole">
            <p:oleObj spid="_x0000_s669699" name="Document" r:id="rId5" imgW="2514875" imgH="1554172" progId="Word.Document.8">
              <p:embed/>
            </p:oleObj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5643570" y="1428736"/>
          <a:ext cx="1981200" cy="869950"/>
        </p:xfrm>
        <a:graphic>
          <a:graphicData uri="http://schemas.openxmlformats.org/presentationml/2006/ole">
            <p:oleObj spid="_x0000_s669700" name="Document" r:id="rId6" imgW="1848104" imgH="821316" progId="Word.Document.8">
              <p:embed/>
            </p:oleObj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5656284" y="2285992"/>
          <a:ext cx="1987550" cy="877888"/>
        </p:xfrm>
        <a:graphic>
          <a:graphicData uri="http://schemas.openxmlformats.org/presentationml/2006/ole">
            <p:oleObj spid="_x0000_s669701" name="Document" r:id="rId7" imgW="1848104" imgH="821316" progId="Word.Document.8">
              <p:embed/>
            </p:oleObj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4519626" y="3273430"/>
          <a:ext cx="1981200" cy="869950"/>
        </p:xfrm>
        <a:graphic>
          <a:graphicData uri="http://schemas.openxmlformats.org/presentationml/2006/ole">
            <p:oleObj spid="_x0000_s669702" name="Document" r:id="rId8" imgW="1848104" imgH="821316" progId="Word.Document.8">
              <p:embed/>
            </p:oleObj>
          </a:graphicData>
        </a:graphic>
      </p:graphicFrame>
      <p:graphicFrame>
        <p:nvGraphicFramePr>
          <p:cNvPr id="11" name="Object 13"/>
          <p:cNvGraphicFramePr>
            <a:graphicFrameLocks noChangeAspect="1"/>
          </p:cNvGraphicFramePr>
          <p:nvPr/>
        </p:nvGraphicFramePr>
        <p:xfrm>
          <a:off x="2357422" y="4071942"/>
          <a:ext cx="1987550" cy="877888"/>
        </p:xfrm>
        <a:graphic>
          <a:graphicData uri="http://schemas.openxmlformats.org/presentationml/2006/ole">
            <p:oleObj spid="_x0000_s669703" name="Document" r:id="rId9" imgW="1848104" imgH="821316" progId="Word.Document.8">
              <p:embed/>
            </p:oleObj>
          </a:graphicData>
        </a:graphic>
      </p:graphicFrame>
      <p:graphicFrame>
        <p:nvGraphicFramePr>
          <p:cNvPr id="12" name="Object 14"/>
          <p:cNvGraphicFramePr>
            <a:graphicFrameLocks noChangeAspect="1"/>
          </p:cNvGraphicFramePr>
          <p:nvPr/>
        </p:nvGraphicFramePr>
        <p:xfrm>
          <a:off x="3714744" y="4071942"/>
          <a:ext cx="1987550" cy="877887"/>
        </p:xfrm>
        <a:graphic>
          <a:graphicData uri="http://schemas.openxmlformats.org/presentationml/2006/ole">
            <p:oleObj spid="_x0000_s669704" name="Document" r:id="rId10" imgW="1848104" imgH="8213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181128" y="1357298"/>
          <a:ext cx="7391400" cy="6292850"/>
        </p:xfrm>
        <a:graphic>
          <a:graphicData uri="http://schemas.openxmlformats.org/presentationml/2006/ole">
            <p:oleObj spid="_x0000_s670722" name="Document" r:id="rId3" imgW="8885724" imgH="7592830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3622685" y="1643050"/>
          <a:ext cx="2378075" cy="823913"/>
        </p:xfrm>
        <a:graphic>
          <a:graphicData uri="http://schemas.openxmlformats.org/presentationml/2006/ole">
            <p:oleObj spid="_x0000_s670723" name="Document" r:id="rId5" imgW="2596557" imgH="898989" progId="Word.Document.8">
              <p:embed/>
            </p:oleObj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4352940" y="2000240"/>
          <a:ext cx="2362200" cy="808037"/>
        </p:xfrm>
        <a:graphic>
          <a:graphicData uri="http://schemas.openxmlformats.org/presentationml/2006/ole">
            <p:oleObj spid="_x0000_s670724" name="Document" r:id="rId6" imgW="2596557" imgH="897550" progId="Word.Document.8">
              <p:embed/>
            </p:oleObj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4572000" y="2332038"/>
          <a:ext cx="2316163" cy="792162"/>
        </p:xfrm>
        <a:graphic>
          <a:graphicData uri="http://schemas.openxmlformats.org/presentationml/2006/ole">
            <p:oleObj spid="_x0000_s670725" name="Document" r:id="rId7" imgW="2596557" imgH="895752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6215074" y="2651125"/>
          <a:ext cx="2270125" cy="777875"/>
        </p:xfrm>
        <a:graphic>
          <a:graphicData uri="http://schemas.openxmlformats.org/presentationml/2006/ole">
            <p:oleObj spid="_x0000_s670726" name="Document" r:id="rId8" imgW="2596557" imgH="894314" progId="Word.Document.8">
              <p:embed/>
            </p:oleObj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6500826" y="2987675"/>
          <a:ext cx="2271713" cy="776288"/>
        </p:xfrm>
        <a:graphic>
          <a:graphicData uri="http://schemas.openxmlformats.org/presentationml/2006/ole">
            <p:oleObj spid="_x0000_s670727" name="Document" r:id="rId9" imgW="2596557" imgH="8943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189038" y="1214422"/>
          <a:ext cx="7375525" cy="6310313"/>
        </p:xfrm>
        <a:graphic>
          <a:graphicData uri="http://schemas.openxmlformats.org/presentationml/2006/ole">
            <p:oleObj spid="_x0000_s671746" name="Document" r:id="rId3" imgW="8876369" imgH="7604006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3852874" y="1835145"/>
          <a:ext cx="2362200" cy="808037"/>
        </p:xfrm>
        <a:graphic>
          <a:graphicData uri="http://schemas.openxmlformats.org/presentationml/2006/ole">
            <p:oleObj spid="_x0000_s671747" name="Document" r:id="rId5" imgW="2596557" imgH="897550" progId="Word.Document.8">
              <p:embed/>
            </p:oleObj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5643570" y="2143116"/>
          <a:ext cx="2316163" cy="792163"/>
        </p:xfrm>
        <a:graphic>
          <a:graphicData uri="http://schemas.openxmlformats.org/presentationml/2006/ole">
            <p:oleObj spid="_x0000_s671748" name="Document" r:id="rId6" imgW="2596557" imgH="894314" progId="Word.Document.8">
              <p:embed/>
            </p:oleObj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5588023" y="2865439"/>
          <a:ext cx="2270125" cy="777875"/>
        </p:xfrm>
        <a:graphic>
          <a:graphicData uri="http://schemas.openxmlformats.org/presentationml/2006/ole">
            <p:oleObj spid="_x0000_s671749" name="Document" r:id="rId7" imgW="2596557" imgH="894314" progId="Word.Document.8">
              <p:embed/>
            </p:oleObj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7118384" y="2809876"/>
          <a:ext cx="2239962" cy="762000"/>
        </p:xfrm>
        <a:graphic>
          <a:graphicData uri="http://schemas.openxmlformats.org/presentationml/2006/ole">
            <p:oleObj spid="_x0000_s671750" name="Document" r:id="rId8" imgW="2596557" imgH="892876" progId="Word.Document.8">
              <p:embed/>
            </p:oleObj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4618053" y="3143248"/>
          <a:ext cx="2239963" cy="762000"/>
        </p:xfrm>
        <a:graphic>
          <a:graphicData uri="http://schemas.openxmlformats.org/presentationml/2006/ole">
            <p:oleObj spid="_x0000_s671751" name="Document" r:id="rId9" imgW="2596557" imgH="892876" progId="Word.Document.8">
              <p:embed/>
            </p:oleObj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6072198" y="3167066"/>
          <a:ext cx="2239962" cy="762000"/>
        </p:xfrm>
        <a:graphic>
          <a:graphicData uri="http://schemas.openxmlformats.org/presentationml/2006/ole">
            <p:oleObj spid="_x0000_s671752" name="Document" r:id="rId10" imgW="2596557" imgH="891078" progId="Word.Document.8">
              <p:embed/>
            </p:oleObj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3643306" y="3459163"/>
          <a:ext cx="3230562" cy="1493837"/>
        </p:xfrm>
        <a:graphic>
          <a:graphicData uri="http://schemas.openxmlformats.org/presentationml/2006/ole">
            <p:oleObj spid="_x0000_s671753" name="Document" r:id="rId11" imgW="3692250" imgH="17629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19200" y="2332038"/>
          <a:ext cx="6934200" cy="2255837"/>
        </p:xfrm>
        <a:graphic>
          <a:graphicData uri="http://schemas.openxmlformats.org/presentationml/2006/ole">
            <p:oleObj spid="_x0000_s672770" name="Document" r:id="rId3" imgW="7877831" imgH="2578772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854075" y="1508125"/>
          <a:ext cx="6369050" cy="1403350"/>
        </p:xfrm>
        <a:graphic>
          <a:graphicData uri="http://schemas.openxmlformats.org/presentationml/2006/ole">
            <p:oleObj spid="_x0000_s673794" name="Document" r:id="rId3" imgW="7517998" imgH="166919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279525" y="3352800"/>
          <a:ext cx="6980238" cy="2849563"/>
        </p:xfrm>
        <a:graphic>
          <a:graphicData uri="http://schemas.openxmlformats.org/presentationml/2006/ole">
            <p:oleObj spid="_x0000_s673795" name="Document" r:id="rId4" imgW="7938283" imgH="3251134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822325" y="3001963"/>
          <a:ext cx="6127750" cy="1235075"/>
        </p:xfrm>
        <a:graphic>
          <a:graphicData uri="http://schemas.openxmlformats.org/presentationml/2006/ole">
            <p:oleObj spid="_x0000_s674818" name="Document" r:id="rId3" imgW="7515479" imgH="152930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219200" y="1371600"/>
          <a:ext cx="7040563" cy="2225675"/>
        </p:xfrm>
        <a:graphic>
          <a:graphicData uri="http://schemas.openxmlformats.org/presentationml/2006/ole">
            <p:oleObj spid="_x0000_s674819" name="Document" r:id="rId4" imgW="7870994" imgH="2499098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19200" y="4160838"/>
          <a:ext cx="7132638" cy="3001962"/>
        </p:xfrm>
        <a:graphic>
          <a:graphicData uri="http://schemas.openxmlformats.org/presentationml/2006/ole">
            <p:oleObj spid="_x0000_s674820" name="Document" r:id="rId5" imgW="8103806" imgH="3419495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00034" y="3082933"/>
          <a:ext cx="6934200" cy="1417637"/>
        </p:xfrm>
        <a:graphic>
          <a:graphicData uri="http://schemas.openxmlformats.org/presentationml/2006/ole">
            <p:oleObj spid="_x0000_s675842" name="Document" r:id="rId3" imgW="7606877" imgH="156752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101752" y="1214422"/>
          <a:ext cx="7327900" cy="2547938"/>
        </p:xfrm>
        <a:graphic>
          <a:graphicData uri="http://schemas.openxmlformats.org/presentationml/2006/ole">
            <p:oleObj spid="_x0000_s675843" name="Document" r:id="rId4" imgW="8450326" imgH="2931717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000100" y="4160838"/>
          <a:ext cx="7467600" cy="3824287"/>
        </p:xfrm>
        <a:graphic>
          <a:graphicData uri="http://schemas.openxmlformats.org/presentationml/2006/ole">
            <p:oleObj spid="_x0000_s675844" name="Document" r:id="rId6" imgW="8490987" imgH="43654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854075" y="1925638"/>
          <a:ext cx="5864225" cy="1182687"/>
        </p:xfrm>
        <a:graphic>
          <a:graphicData uri="http://schemas.openxmlformats.org/presentationml/2006/ole">
            <p:oleObj spid="_x0000_s480258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14414" y="3225820"/>
          <a:ext cx="7242175" cy="3060700"/>
        </p:xfrm>
        <a:graphic>
          <a:graphicData uri="http://schemas.openxmlformats.org/presentationml/2006/ole">
            <p:oleObj spid="_x0000_s480259" name="Document" r:id="rId4" imgW="8107273" imgH="341468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96963" y="1725617"/>
          <a:ext cx="7178675" cy="2346325"/>
        </p:xfrm>
        <a:graphic>
          <a:graphicData uri="http://schemas.openxmlformats.org/presentationml/2006/ole">
            <p:oleObj spid="_x0000_s676866" name="Document" r:id="rId3" imgW="8470836" imgH="2777416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050925" y="4068763"/>
          <a:ext cx="7042150" cy="1052512"/>
        </p:xfrm>
        <a:graphic>
          <a:graphicData uri="http://schemas.openxmlformats.org/presentationml/2006/ole">
            <p:oleObj spid="_x0000_s676867" name="Document" r:id="rId4" imgW="8009530" imgH="119871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127125" y="1722438"/>
          <a:ext cx="7208838" cy="3017837"/>
        </p:xfrm>
        <a:graphic>
          <a:graphicData uri="http://schemas.openxmlformats.org/presentationml/2006/ole">
            <p:oleObj spid="_x0000_s677890" name="Document" r:id="rId4" imgW="8514736" imgH="357055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020763" y="1722438"/>
          <a:ext cx="7345362" cy="2789237"/>
        </p:xfrm>
        <a:graphic>
          <a:graphicData uri="http://schemas.openxmlformats.org/presentationml/2006/ole">
            <p:oleObj spid="_x0000_s678914" name="Document" r:id="rId3" imgW="8826712" imgH="3373349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46125" y="4389438"/>
          <a:ext cx="6889750" cy="1020762"/>
        </p:xfrm>
        <a:graphic>
          <a:graphicData uri="http://schemas.openxmlformats.org/presentationml/2006/ole">
            <p:oleObj spid="_x0000_s678915" name="Document" r:id="rId4" imgW="7557939" imgH="1138149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173190" y="1643050"/>
          <a:ext cx="7327900" cy="5048250"/>
        </p:xfrm>
        <a:graphic>
          <a:graphicData uri="http://schemas.openxmlformats.org/presentationml/2006/ole">
            <p:oleObj spid="_x0000_s679938" name="Document" r:id="rId4" imgW="9547818" imgH="659600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050925" y="1143000"/>
          <a:ext cx="7331075" cy="2803525"/>
        </p:xfrm>
        <a:graphic>
          <a:graphicData uri="http://schemas.openxmlformats.org/presentationml/2006/ole">
            <p:oleObj spid="_x0000_s680962" name="Document" r:id="rId3" imgW="8817356" imgH="3378397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12796" y="2678115"/>
          <a:ext cx="6888162" cy="1036637"/>
        </p:xfrm>
        <a:graphic>
          <a:graphicData uri="http://schemas.openxmlformats.org/presentationml/2006/ole">
            <p:oleObj spid="_x0000_s680963" name="Document" r:id="rId4" imgW="7557939" imgH="1139952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90652" y="4000504"/>
          <a:ext cx="7239000" cy="3140075"/>
        </p:xfrm>
        <a:graphic>
          <a:graphicData uri="http://schemas.openxmlformats.org/presentationml/2006/ole">
            <p:oleObj spid="_x0000_s680964" name="Document" r:id="rId6" imgW="9627701" imgH="41920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随机事件的频率与概率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982690" y="1935163"/>
          <a:ext cx="7589838" cy="5319712"/>
        </p:xfrm>
        <a:graphic>
          <a:graphicData uri="http://schemas.openxmlformats.org/presentationml/2006/ole">
            <p:oleObj spid="_x0000_s681986" name="Document" r:id="rId3" imgW="9073198" imgH="628019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1275" y="1431925"/>
          <a:ext cx="6750050" cy="3048000"/>
        </p:xfrm>
        <a:graphic>
          <a:graphicData uri="http://schemas.openxmlformats.org/presentationml/2006/ole">
            <p:oleObj spid="_x0000_s683010" name="Document" r:id="rId4" imgW="7535270" imgH="3411564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36638" y="3779838"/>
          <a:ext cx="6765925" cy="1004887"/>
        </p:xfrm>
        <a:graphic>
          <a:graphicData uri="http://schemas.openxmlformats.org/presentationml/2006/ole">
            <p:oleObj spid="_x0000_s683011" name="Document" r:id="rId5" imgW="7557939" imgH="113995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331938" y="1370035"/>
          <a:ext cx="6811962" cy="5273675"/>
        </p:xfrm>
        <a:graphic>
          <a:graphicData uri="http://schemas.openxmlformats.org/presentationml/2006/ole">
            <p:oleObj spid="_x0000_s684034" name="Document" r:id="rId4" imgW="8030400" imgH="62416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9200" y="1616075"/>
          <a:ext cx="6950075" cy="4814888"/>
        </p:xfrm>
        <a:graphic>
          <a:graphicData uri="http://schemas.openxmlformats.org/presentationml/2006/ole">
            <p:oleObj spid="_x0000_s685058" name="Document" r:id="rId3" imgW="7768082" imgH="5389356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071538" y="1142984"/>
          <a:ext cx="7265988" cy="4986337"/>
        </p:xfrm>
        <a:graphic>
          <a:graphicData uri="http://schemas.openxmlformats.org/presentationml/2006/ole">
            <p:oleObj spid="_x0000_s686082" name="Document" r:id="rId3" imgW="7665170" imgH="528120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928662" y="5107007"/>
          <a:ext cx="6961187" cy="1036637"/>
        </p:xfrm>
        <a:graphic>
          <a:graphicData uri="http://schemas.openxmlformats.org/presentationml/2006/ole">
            <p:oleObj spid="_x0000_s686083" name="Document" r:id="rId5" imgW="7557939" imgH="11381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350988" y="1841500"/>
          <a:ext cx="6864350" cy="4949825"/>
        </p:xfrm>
        <a:graphic>
          <a:graphicData uri="http://schemas.openxmlformats.org/presentationml/2006/ole">
            <p:oleObj spid="_x0000_s400386" name="Document" r:id="rId3" imgW="8521979" imgH="614210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312888" y="1357298"/>
          <a:ext cx="6973888" cy="4962525"/>
        </p:xfrm>
        <a:graphic>
          <a:graphicData uri="http://schemas.openxmlformats.org/presentationml/2006/ole">
            <p:oleObj spid="_x0000_s687106" name="Document" r:id="rId4" imgW="7786434" imgH="55548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互斥事件与对立事件</a:t>
            </a:r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993803" y="2143116"/>
          <a:ext cx="7650163" cy="5287962"/>
        </p:xfrm>
        <a:graphic>
          <a:graphicData uri="http://schemas.openxmlformats.org/presentationml/2006/ole">
            <p:oleObj spid="_x0000_s688130" name="Document" r:id="rId3" imgW="8690335" imgH="603323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3000" y="976314"/>
          <a:ext cx="7102475" cy="2667000"/>
        </p:xfrm>
        <a:graphic>
          <a:graphicData uri="http://schemas.openxmlformats.org/presentationml/2006/ole">
            <p:oleObj spid="_x0000_s689154" name="Document" r:id="rId4" imgW="7894384" imgH="29803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66800" y="1143000"/>
          <a:ext cx="7543800" cy="5807075"/>
        </p:xfrm>
        <a:graphic>
          <a:graphicData uri="http://schemas.openxmlformats.org/presentationml/2006/ole">
            <p:oleObj spid="_x0000_s690178" name="Document" r:id="rId4" imgW="8701130" imgH="67293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12838" y="1570038"/>
          <a:ext cx="7146925" cy="4297362"/>
        </p:xfrm>
        <a:graphic>
          <a:graphicData uri="http://schemas.openxmlformats.org/presentationml/2006/ole">
            <p:oleObj spid="_x0000_s691202" name="Document" r:id="rId4" imgW="7946559" imgH="48031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20763" y="943004"/>
          <a:ext cx="7497762" cy="6629400"/>
        </p:xfrm>
        <a:graphic>
          <a:graphicData uri="http://schemas.openxmlformats.org/presentationml/2006/ole">
            <p:oleObj spid="_x0000_s692226" name="Document" r:id="rId3" imgW="8655431" imgH="768332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1857364"/>
          <a:ext cx="6889750" cy="1022350"/>
        </p:xfrm>
        <a:graphic>
          <a:graphicData uri="http://schemas.openxmlformats.org/presentationml/2006/ole">
            <p:oleObj spid="_x0000_s693250" name="Document" r:id="rId4" imgW="7557939" imgH="1138149" progId="Word.Document.8">
              <p:embed/>
            </p:oleObj>
          </a:graphicData>
        </a:graphic>
      </p:graphicFrame>
      <p:graphicFrame>
        <p:nvGraphicFramePr>
          <p:cNvPr id="229386" name="Object 4"/>
          <p:cNvGraphicFramePr>
            <a:graphicFrameLocks noChangeAspect="1"/>
          </p:cNvGraphicFramePr>
          <p:nvPr/>
        </p:nvGraphicFramePr>
        <p:xfrm>
          <a:off x="1114452" y="3194089"/>
          <a:ext cx="7315200" cy="5807075"/>
        </p:xfrm>
        <a:graphic>
          <a:graphicData uri="http://schemas.openxmlformats.org/presentationml/2006/ole">
            <p:oleObj spid="_x0000_s693251" name="Document" r:id="rId5" imgW="8474075" imgH="67452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古典概型的概率</a:t>
            </a:r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66800" y="2000240"/>
          <a:ext cx="7223125" cy="5014913"/>
        </p:xfrm>
        <a:graphic>
          <a:graphicData uri="http://schemas.openxmlformats.org/presentationml/2006/ole">
            <p:oleObj spid="_x0000_s694274" name="Document" r:id="rId3" imgW="8690335" imgH="604910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58875" y="1570038"/>
          <a:ext cx="7100888" cy="2300287"/>
        </p:xfrm>
        <a:graphic>
          <a:graphicData uri="http://schemas.openxmlformats.org/presentationml/2006/ole">
            <p:oleObj spid="_x0000_s695298" name="Document" r:id="rId4" imgW="7928208" imgH="2579132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898525" y="4327525"/>
          <a:ext cx="6767513" cy="1006475"/>
        </p:xfrm>
        <a:graphic>
          <a:graphicData uri="http://schemas.openxmlformats.org/presentationml/2006/ole">
            <p:oleObj spid="_x0000_s695299" name="Document" r:id="rId5" imgW="7557939" imgH="113995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92226" y="1285860"/>
          <a:ext cx="7265988" cy="5765800"/>
        </p:xfrm>
        <a:graphic>
          <a:graphicData uri="http://schemas.openxmlformats.org/presentationml/2006/ole">
            <p:oleObj spid="_x0000_s696322" name="Document" r:id="rId4" imgW="8474075" imgH="67452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14414" y="1857364"/>
          <a:ext cx="7156450" cy="1073150"/>
        </p:xfrm>
        <a:graphic>
          <a:graphicData uri="http://schemas.openxmlformats.org/presentationml/2006/ole">
            <p:oleObj spid="_x0000_s401410" name="Document" r:id="rId3" imgW="8012957" imgH="1197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96991" y="3232176"/>
          <a:ext cx="7546975" cy="3840162"/>
        </p:xfrm>
        <a:graphic>
          <a:graphicData uri="http://schemas.openxmlformats.org/presentationml/2006/ole">
            <p:oleObj spid="_x0000_s401411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3000" y="1357298"/>
          <a:ext cx="7146925" cy="4359275"/>
        </p:xfrm>
        <a:graphic>
          <a:graphicData uri="http://schemas.openxmlformats.org/presentationml/2006/ole">
            <p:oleObj spid="_x0000_s697346" name="Document" r:id="rId4" imgW="7946559" imgH="49599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1275" y="1500174"/>
          <a:ext cx="6888163" cy="4191000"/>
        </p:xfrm>
        <a:graphic>
          <a:graphicData uri="http://schemas.openxmlformats.org/presentationml/2006/ole">
            <p:oleObj spid="_x0000_s698370" name="Document" r:id="rId4" imgW="8444928" imgH="51618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2643182"/>
          <a:ext cx="7521575" cy="4864100"/>
        </p:xfrm>
        <a:graphic>
          <a:graphicData uri="http://schemas.openxmlformats.org/presentationml/2006/ole">
            <p:oleObj spid="_x0000_s699394" name="Document" r:id="rId3" imgW="9473692" imgH="6155452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1500174"/>
          <a:ext cx="6645275" cy="990600"/>
        </p:xfrm>
        <a:graphic>
          <a:graphicData uri="http://schemas.openxmlformats.org/presentationml/2006/ole">
            <p:oleObj spid="_x0000_s699395" name="Document" r:id="rId5" imgW="7557939" imgH="11413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探究点四　古典概型的交汇问题</a:t>
            </a:r>
            <a:endParaRPr lang="en-US" altLang="zh-CN" dirty="0" smtClean="0"/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考向</a:t>
            </a:r>
            <a:r>
              <a:rPr lang="en-US" dirty="0" smtClean="0"/>
              <a:t>1</a:t>
            </a:r>
            <a:r>
              <a:rPr lang="zh-CN" altLang="en-US" dirty="0" smtClean="0"/>
              <a:t>　　　古典概型与平面向量相结合</a:t>
            </a:r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28738" y="2579716"/>
          <a:ext cx="7086600" cy="4921250"/>
        </p:xfrm>
        <a:graphic>
          <a:graphicData uri="http://schemas.openxmlformats.org/presentationml/2006/ole">
            <p:oleObj spid="_x0000_s700418" name="Document" r:id="rId3" imgW="8690335" imgH="605703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58875" y="1428736"/>
          <a:ext cx="7100888" cy="2300287"/>
        </p:xfrm>
        <a:graphic>
          <a:graphicData uri="http://schemas.openxmlformats.org/presentationml/2006/ole">
            <p:oleObj spid="_x0000_s701442" name="Document" r:id="rId4" imgW="7928208" imgH="258345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92226" y="1285860"/>
          <a:ext cx="7265988" cy="5765800"/>
        </p:xfrm>
        <a:graphic>
          <a:graphicData uri="http://schemas.openxmlformats.org/presentationml/2006/ole">
            <p:oleObj spid="_x0000_s702466" name="Document" r:id="rId4" imgW="8464360" imgH="67549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3000" y="1355725"/>
          <a:ext cx="7116763" cy="4435475"/>
        </p:xfrm>
        <a:graphic>
          <a:graphicData uri="http://schemas.openxmlformats.org/presentationml/2006/ole">
            <p:oleObj spid="_x0000_s703490" name="Document" r:id="rId4" imgW="7946559" imgH="49664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1275" y="1285860"/>
          <a:ext cx="6888163" cy="4191000"/>
        </p:xfrm>
        <a:graphic>
          <a:graphicData uri="http://schemas.openxmlformats.org/presentationml/2006/ole">
            <p:oleObj spid="_x0000_s704514" name="Document" r:id="rId4" imgW="8435213" imgH="51698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66800" y="2500306"/>
          <a:ext cx="7421563" cy="4814887"/>
        </p:xfrm>
        <a:graphic>
          <a:graphicData uri="http://schemas.openxmlformats.org/presentationml/2006/ole">
            <p:oleObj spid="_x0000_s705538" name="Document" r:id="rId3" imgW="9463976" imgH="6163384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9438" y="1357298"/>
          <a:ext cx="6523037" cy="974725"/>
        </p:xfrm>
        <a:graphic>
          <a:graphicData uri="http://schemas.openxmlformats.org/presentationml/2006/ole">
            <p:oleObj spid="_x0000_s705539" name="Document" r:id="rId5" imgW="7557939" imgH="11431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　　古典概型与直线、圆相结合</a:t>
            </a:r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265263" y="2239988"/>
          <a:ext cx="6950075" cy="4832350"/>
        </p:xfrm>
        <a:graphic>
          <a:graphicData uri="http://schemas.openxmlformats.org/presentationml/2006/ole">
            <p:oleObj spid="_x0000_s706562" name="Document" r:id="rId3" imgW="8690335" imgH="606496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927100" y="1352583"/>
          <a:ext cx="7631113" cy="6791325"/>
        </p:xfrm>
        <a:graphic>
          <a:graphicData uri="http://schemas.openxmlformats.org/presentationml/2006/ole">
            <p:oleObj spid="_x0000_s461826" name="Document" r:id="rId3" imgW="9778831" imgH="871980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58875" y="1428736"/>
          <a:ext cx="7100888" cy="2300287"/>
        </p:xfrm>
        <a:graphic>
          <a:graphicData uri="http://schemas.openxmlformats.org/presentationml/2006/ole">
            <p:oleObj spid="_x0000_s707586" name="Document" r:id="rId4" imgW="7928208" imgH="258670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92226" y="2735298"/>
          <a:ext cx="7265988" cy="5765800"/>
        </p:xfrm>
        <a:graphic>
          <a:graphicData uri="http://schemas.openxmlformats.org/presentationml/2006/ole">
            <p:oleObj spid="_x0000_s708610" name="Document" r:id="rId4" imgW="8455004" imgH="6764364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71530" y="1355725"/>
          <a:ext cx="6400800" cy="960438"/>
        </p:xfrm>
        <a:graphic>
          <a:graphicData uri="http://schemas.openxmlformats.org/presentationml/2006/ole">
            <p:oleObj spid="_x0000_s708611" name="Document" r:id="rId5" imgW="7557939" imgH="114463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3000" y="1355725"/>
          <a:ext cx="6994525" cy="4359275"/>
        </p:xfrm>
        <a:graphic>
          <a:graphicData uri="http://schemas.openxmlformats.org/presentationml/2006/ole">
            <p:oleObj spid="_x0000_s709634" name="Document" r:id="rId4" imgW="7946559" imgH="497295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1275" y="1279525"/>
          <a:ext cx="6872288" cy="4206875"/>
        </p:xfrm>
        <a:graphic>
          <a:graphicData uri="http://schemas.openxmlformats.org/presentationml/2006/ole">
            <p:oleObj spid="_x0000_s710658" name="Document" r:id="rId4" imgW="8435213" imgH="51777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66800" y="2543203"/>
          <a:ext cx="7421563" cy="4814887"/>
        </p:xfrm>
        <a:graphic>
          <a:graphicData uri="http://schemas.openxmlformats.org/presentationml/2006/ole">
            <p:oleObj spid="_x0000_s711682" name="Document" r:id="rId3" imgW="9454621" imgH="6171676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9438" y="1355725"/>
          <a:ext cx="6400800" cy="960438"/>
        </p:xfrm>
        <a:graphic>
          <a:graphicData uri="http://schemas.openxmlformats.org/presentationml/2006/ole">
            <p:oleObj spid="_x0000_s711683" name="Document" r:id="rId5" imgW="7557939" imgH="114463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　　古典概型与统计图表相结合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43000" y="1905032"/>
          <a:ext cx="7483475" cy="6096000"/>
        </p:xfrm>
        <a:graphic>
          <a:graphicData uri="http://schemas.openxmlformats.org/presentationml/2006/ole">
            <p:oleObj spid="_x0000_s712706" name="Document" r:id="rId3" imgW="9356746" imgH="763717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374805" y="1500174"/>
          <a:ext cx="7483475" cy="6096000"/>
        </p:xfrm>
        <a:graphic>
          <a:graphicData uri="http://schemas.openxmlformats.org/presentationml/2006/ole">
            <p:oleObj spid="_x0000_s713730" name="Document" r:id="rId3" imgW="9356746" imgH="763717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58875" y="1431925"/>
          <a:ext cx="7100888" cy="2317750"/>
        </p:xfrm>
        <a:graphic>
          <a:graphicData uri="http://schemas.openxmlformats.org/presentationml/2006/ole">
            <p:oleObj spid="_x0000_s714754" name="Document" r:id="rId4" imgW="7928208" imgH="258958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63664" y="1285860"/>
          <a:ext cx="7265988" cy="5765800"/>
        </p:xfrm>
        <a:graphic>
          <a:graphicData uri="http://schemas.openxmlformats.org/presentationml/2006/ole">
            <p:oleObj spid="_x0000_s715778" name="Document" r:id="rId4" imgW="8445288" imgH="67740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363689" y="1355725"/>
          <a:ext cx="6994525" cy="4359275"/>
        </p:xfrm>
        <a:graphic>
          <a:graphicData uri="http://schemas.openxmlformats.org/presentationml/2006/ole">
            <p:oleObj spid="_x0000_s716802" name="Document" r:id="rId4" imgW="7946559" imgH="49808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071538" y="1857364"/>
          <a:ext cx="7156450" cy="1073150"/>
        </p:xfrm>
        <a:graphic>
          <a:graphicData uri="http://schemas.openxmlformats.org/presentationml/2006/ole">
            <p:oleObj spid="_x0000_s462850" name="Document" r:id="rId3" imgW="8012957" imgH="1197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0100" y="3303614"/>
          <a:ext cx="7546975" cy="3840162"/>
        </p:xfrm>
        <a:graphic>
          <a:graphicData uri="http://schemas.openxmlformats.org/presentationml/2006/ole">
            <p:oleObj spid="_x0000_s462851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1275" y="1298589"/>
          <a:ext cx="6735763" cy="4130675"/>
        </p:xfrm>
        <a:graphic>
          <a:graphicData uri="http://schemas.openxmlformats.org/presentationml/2006/ole">
            <p:oleObj spid="_x0000_s717826" name="Document" r:id="rId4" imgW="8435213" imgH="518602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66800" y="2686079"/>
          <a:ext cx="7421563" cy="4814887"/>
        </p:xfrm>
        <a:graphic>
          <a:graphicData uri="http://schemas.openxmlformats.org/presentationml/2006/ole">
            <p:oleObj spid="_x0000_s718850" name="Document" r:id="rId3" imgW="9444905" imgH="618104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9438" y="1554156"/>
          <a:ext cx="6278562" cy="946150"/>
        </p:xfrm>
        <a:graphic>
          <a:graphicData uri="http://schemas.openxmlformats.org/presentationml/2006/ole">
            <p:oleObj spid="_x0000_s718851" name="Document" r:id="rId5" imgW="7557939" imgH="11460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误区警示　　</a:t>
            </a:r>
            <a:r>
              <a:rPr lang="en-US" sz="2400" b="1" dirty="0" smtClean="0"/>
              <a:t>23.</a:t>
            </a:r>
            <a:r>
              <a:rPr lang="zh-CN" altLang="en-US" sz="2400" b="1" dirty="0" smtClean="0"/>
              <a:t>基本事件判断不准致误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143000" y="2000240"/>
          <a:ext cx="7102475" cy="2727325"/>
        </p:xfrm>
        <a:graphic>
          <a:graphicData uri="http://schemas.openxmlformats.org/presentationml/2006/ole">
            <p:oleObj spid="_x0000_s719874" name="Document" r:id="rId3" imgW="8887164" imgH="34194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928662" y="1101757"/>
          <a:ext cx="7604125" cy="6827837"/>
        </p:xfrm>
        <a:graphic>
          <a:graphicData uri="http://schemas.openxmlformats.org/presentationml/2006/ole">
            <p:oleObj spid="_x0000_s720898" name="Document" r:id="rId4" imgW="9125014" imgH="82176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58875" y="1493838"/>
          <a:ext cx="7116763" cy="3475037"/>
        </p:xfrm>
        <a:graphic>
          <a:graphicData uri="http://schemas.openxmlformats.org/presentationml/2006/ole">
            <p:oleObj spid="_x0000_s721922" name="Document" r:id="rId4" imgW="8406066" imgH="41142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1480" name="Object 8"/>
          <p:cNvGraphicFramePr>
            <a:graphicFrameLocks noChangeAspect="1"/>
          </p:cNvGraphicFramePr>
          <p:nvPr/>
        </p:nvGraphicFramePr>
        <p:xfrm>
          <a:off x="989040" y="1006475"/>
          <a:ext cx="7512050" cy="5486400"/>
        </p:xfrm>
        <a:graphic>
          <a:graphicData uri="http://schemas.openxmlformats.org/presentationml/2006/ole">
            <p:oleObj spid="_x0000_s722946" name="Document" r:id="rId4" imgW="7582048" imgH="5543657" progId="Word.Document.8">
              <p:embed/>
            </p:oleObj>
          </a:graphicData>
        </a:graphic>
      </p:graphicFrame>
      <p:sp>
        <p:nvSpPr>
          <p:cNvPr id="36148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6148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1487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286000" y="3429000"/>
            <a:ext cx="4572000" cy="0"/>
          </a:xfrm>
          <a:prstGeom prst="rect">
            <a:avLst/>
          </a:prstGeom>
        </p:spPr>
        <p:txBody>
          <a:bodyPr/>
          <a:lstStyle/>
          <a:p>
            <a:r>
              <a:rPr lang="zh-CN" sz="1050">
                <a:latin typeface="Times New Roman"/>
                <a:ea typeface="GBK_S"/>
                <a:cs typeface="Times New Roman"/>
              </a:rPr>
              <a:t>綈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062066" y="1285860"/>
          <a:ext cx="7510462" cy="6108700"/>
        </p:xfrm>
        <a:graphic>
          <a:graphicData uri="http://schemas.openxmlformats.org/presentationml/2006/ole">
            <p:oleObj spid="_x0000_s723970" name="Document" r:id="rId4" imgW="8504301" imgH="6933086" progId="Word.Document.8">
              <p:embed/>
            </p:oleObj>
          </a:graphicData>
        </a:graphic>
      </p:graphicFrame>
      <p:sp>
        <p:nvSpPr>
          <p:cNvPr id="4198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41985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19854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000100" y="1285860"/>
          <a:ext cx="7510462" cy="6108700"/>
        </p:xfrm>
        <a:graphic>
          <a:graphicData uri="http://schemas.openxmlformats.org/presentationml/2006/ole">
            <p:oleObj spid="_x0000_s724994" name="Document" r:id="rId4" imgW="8494945" imgH="6942459" progId="Word.Document.8">
              <p:embed/>
            </p:oleObj>
          </a:graphicData>
        </a:graphic>
      </p:graphicFrame>
      <p:sp>
        <p:nvSpPr>
          <p:cNvPr id="4198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41985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19854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112863" y="3286124"/>
          <a:ext cx="7102475" cy="3870325"/>
        </p:xfrm>
        <a:graphic>
          <a:graphicData uri="http://schemas.openxmlformats.org/presentationml/2006/ole">
            <p:oleObj spid="_x0000_s726018" name="Document" r:id="rId3" imgW="9247717" imgH="5052273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20763" y="1736725"/>
          <a:ext cx="7345362" cy="2424113"/>
        </p:xfrm>
        <a:graphic>
          <a:graphicData uri="http://schemas.openxmlformats.org/presentationml/2006/ole">
            <p:oleObj spid="_x0000_s726019" name="Document" r:id="rId4" imgW="9194461" imgH="30395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142976" y="2014574"/>
          <a:ext cx="7253288" cy="6629400"/>
        </p:xfrm>
        <a:graphic>
          <a:graphicData uri="http://schemas.openxmlformats.org/presentationml/2006/ole">
            <p:oleObj spid="_x0000_s727042" name="Document" r:id="rId3" imgW="9455700" imgH="8662842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50892" y="1214422"/>
          <a:ext cx="6278562" cy="946150"/>
        </p:xfrm>
        <a:graphic>
          <a:graphicData uri="http://schemas.openxmlformats.org/presentationml/2006/ole">
            <p:oleObj spid="_x0000_s727043" name="Document" r:id="rId4" imgW="7557939" imgH="11478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14414" y="1731963"/>
          <a:ext cx="6924675" cy="4424362"/>
        </p:xfrm>
        <a:graphic>
          <a:graphicData uri="http://schemas.openxmlformats.org/presentationml/2006/ole">
            <p:oleObj spid="_x0000_s404482" name="Document" r:id="rId3" imgW="9017423" imgH="5785202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43000" y="1203325"/>
          <a:ext cx="7040563" cy="3581400"/>
        </p:xfrm>
        <a:graphic>
          <a:graphicData uri="http://schemas.openxmlformats.org/presentationml/2006/ole">
            <p:oleObj spid="_x0000_s728066" name="Document" r:id="rId3" imgW="8635640" imgH="4397215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89800" name="Object 3"/>
          <p:cNvGraphicFramePr>
            <a:graphicFrameLocks noChangeAspect="1"/>
          </p:cNvGraphicFramePr>
          <p:nvPr/>
        </p:nvGraphicFramePr>
        <p:xfrm>
          <a:off x="1006475" y="4832368"/>
          <a:ext cx="6369050" cy="1096962"/>
        </p:xfrm>
        <a:graphic>
          <a:graphicData uri="http://schemas.openxmlformats.org/presentationml/2006/ole">
            <p:oleObj spid="_x0000_s728067" name="Document" r:id="rId4" imgW="7516918" imgH="13101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42976" y="1431925"/>
          <a:ext cx="7345362" cy="5746750"/>
        </p:xfrm>
        <a:graphic>
          <a:graphicData uri="http://schemas.openxmlformats.org/presentationml/2006/ole">
            <p:oleObj spid="_x0000_s729090" name="Document" r:id="rId3" imgW="9016704" imgH="706647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917604" y="928670"/>
          <a:ext cx="7726362" cy="5913438"/>
        </p:xfrm>
        <a:graphic>
          <a:graphicData uri="http://schemas.openxmlformats.org/presentationml/2006/ole">
            <p:oleObj spid="_x0000_s730114" name="Document" r:id="rId3" imgW="9457859" imgH="7256108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914400" y="803298"/>
          <a:ext cx="7712075" cy="5911850"/>
        </p:xfrm>
        <a:graphic>
          <a:graphicData uri="http://schemas.openxmlformats.org/presentationml/2006/ole">
            <p:oleObj spid="_x0000_s731138" name="Document" r:id="rId3" imgW="9448144" imgH="726692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914400" y="1160488"/>
          <a:ext cx="7712075" cy="5911850"/>
        </p:xfrm>
        <a:graphic>
          <a:graphicData uri="http://schemas.openxmlformats.org/presentationml/2006/ole">
            <p:oleObj spid="_x0000_s732162" name="Document" r:id="rId3" imgW="9448144" imgH="726692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00100" y="1036638"/>
          <a:ext cx="7666038" cy="5684837"/>
        </p:xfrm>
        <a:graphic>
          <a:graphicData uri="http://schemas.openxmlformats.org/presentationml/2006/ole">
            <p:oleObj spid="_x0000_s733186" name="Document" r:id="rId3" imgW="9578404" imgH="71151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28662" y="1036638"/>
          <a:ext cx="7650163" cy="5684837"/>
        </p:xfrm>
        <a:graphic>
          <a:graphicData uri="http://schemas.openxmlformats.org/presentationml/2006/ole">
            <p:oleObj spid="_x0000_s734210" name="Document" r:id="rId3" imgW="9568688" imgH="712524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58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随机事件的概率与古典概型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00100" y="1036638"/>
          <a:ext cx="7666038" cy="5684837"/>
        </p:xfrm>
        <a:graphic>
          <a:graphicData uri="http://schemas.openxmlformats.org/presentationml/2006/ole">
            <p:oleObj spid="_x0000_s735234" name="Document" r:id="rId3" imgW="9712262" imgH="712524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59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几何概型</a:t>
            </a:r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547835"/>
          <a:ext cx="7364413" cy="5095875"/>
        </p:xfrm>
        <a:graphic>
          <a:graphicData uri="http://schemas.openxmlformats.org/presentationml/2006/ole">
            <p:oleObj spid="_x0000_s736258" name="Document" r:id="rId5" imgW="8095530" imgH="56262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3088" y="1719263"/>
          <a:ext cx="6192837" cy="2170112"/>
        </p:xfrm>
        <a:graphic>
          <a:graphicData uri="http://schemas.openxmlformats.org/presentationml/2006/ole">
            <p:oleObj spid="_x0000_s405506" name="Document" r:id="rId3" imgW="7575212" imgH="2659024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0100" y="2946424"/>
          <a:ext cx="7546975" cy="3840162"/>
        </p:xfrm>
        <a:graphic>
          <a:graphicData uri="http://schemas.openxmlformats.org/presentationml/2006/ole">
            <p:oleObj spid="_x0000_s405507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93725" y="1557366"/>
          <a:ext cx="7864475" cy="5943600"/>
        </p:xfrm>
        <a:graphic>
          <a:graphicData uri="http://schemas.openxmlformats.org/presentationml/2006/ole">
            <p:oleObj spid="_x0000_s737282" name="Document" r:id="rId5" imgW="11790659" imgH="886473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274768"/>
          <a:ext cx="7826375" cy="3011488"/>
        </p:xfrm>
        <a:graphic>
          <a:graphicData uri="http://schemas.openxmlformats.org/presentationml/2006/ole">
            <p:oleObj spid="_x0000_s738306" name="Document" r:id="rId5" imgW="8994394" imgH="3480062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27125" y="4786322"/>
          <a:ext cx="6965950" cy="1081088"/>
        </p:xfrm>
        <a:graphic>
          <a:graphicData uri="http://schemas.openxmlformats.org/presentationml/2006/ole">
            <p:oleObj spid="_x0000_s738307" name="Document" r:id="rId6" imgW="7515479" imgH="1178167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6475" y="1000108"/>
          <a:ext cx="7146925" cy="5715000"/>
        </p:xfrm>
        <a:graphic>
          <a:graphicData uri="http://schemas.openxmlformats.org/presentationml/2006/ole">
            <p:oleObj spid="_x0000_s739330" name="Document" r:id="rId5" imgW="8407866" imgH="674814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131892"/>
          <a:ext cx="7826375" cy="3011488"/>
        </p:xfrm>
        <a:graphic>
          <a:graphicData uri="http://schemas.openxmlformats.org/presentationml/2006/ole">
            <p:oleObj spid="_x0000_s740354" name="Document" r:id="rId5" imgW="8994394" imgH="3480062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03325" y="4084638"/>
          <a:ext cx="6950075" cy="547687"/>
        </p:xfrm>
        <a:graphic>
          <a:graphicData uri="http://schemas.openxmlformats.org/presentationml/2006/ole">
            <p:oleObj spid="_x0000_s740355" name="Document" r:id="rId6" imgW="7500366" imgH="6056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1285860"/>
          <a:ext cx="7205663" cy="4719638"/>
        </p:xfrm>
        <a:graphic>
          <a:graphicData uri="http://schemas.openxmlformats.org/presentationml/2006/ole">
            <p:oleObj spid="_x0000_s741378" name="Document" r:id="rId5" imgW="8313230" imgH="542901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46125" y="1000108"/>
          <a:ext cx="7772400" cy="4267200"/>
        </p:xfrm>
        <a:graphic>
          <a:graphicData uri="http://schemas.openxmlformats.org/presentationml/2006/ole">
            <p:oleObj spid="_x0000_s742402" name="Document" r:id="rId5" imgW="8994394" imgH="495998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27125" y="5219720"/>
          <a:ext cx="6843713" cy="1066800"/>
        </p:xfrm>
        <a:graphic>
          <a:graphicData uri="http://schemas.openxmlformats.org/presentationml/2006/ole">
            <p:oleObj spid="_x0000_s742403" name="Document" r:id="rId6" imgW="7515479" imgH="117636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06513" y="1377969"/>
          <a:ext cx="7108825" cy="4694237"/>
        </p:xfrm>
        <a:graphic>
          <a:graphicData uri="http://schemas.openxmlformats.org/presentationml/2006/ole">
            <p:oleObj spid="_x0000_s743426" name="Document" r:id="rId5" imgW="8329422" imgH="547984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71538" y="1844675"/>
          <a:ext cx="7391400" cy="6292850"/>
        </p:xfrm>
        <a:graphic>
          <a:graphicData uri="http://schemas.openxmlformats.org/presentationml/2006/ole">
            <p:oleObj spid="_x0000_s744450" name="Document" r:id="rId3" imgW="8885724" imgH="7592830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14414" y="2428868"/>
          <a:ext cx="2239963" cy="1387475"/>
        </p:xfrm>
        <a:graphic>
          <a:graphicData uri="http://schemas.openxmlformats.org/presentationml/2006/ole">
            <p:oleObj spid="_x0000_s744451" name="Document" r:id="rId5" imgW="2514875" imgH="1554172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1714480" y="3500438"/>
          <a:ext cx="4357688" cy="1371600"/>
        </p:xfrm>
        <a:graphic>
          <a:graphicData uri="http://schemas.openxmlformats.org/presentationml/2006/ole">
            <p:oleObj spid="_x0000_s744452" name="Document" r:id="rId6" imgW="5619517" imgH="15494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19200" y="2332038"/>
          <a:ext cx="6934200" cy="2255837"/>
        </p:xfrm>
        <a:graphic>
          <a:graphicData uri="http://schemas.openxmlformats.org/presentationml/2006/ole">
            <p:oleObj spid="_x0000_s745474" name="Document" r:id="rId3" imgW="7877831" imgH="2578772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854075" y="1508125"/>
          <a:ext cx="6369050" cy="1403350"/>
        </p:xfrm>
        <a:graphic>
          <a:graphicData uri="http://schemas.openxmlformats.org/presentationml/2006/ole">
            <p:oleObj spid="_x0000_s746498" name="Document" r:id="rId3" imgW="7517998" imgH="166919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279525" y="3073423"/>
          <a:ext cx="7010400" cy="3641725"/>
        </p:xfrm>
        <a:graphic>
          <a:graphicData uri="http://schemas.openxmlformats.org/presentationml/2006/ole">
            <p:oleObj spid="_x0000_s746499" name="Document" r:id="rId4" imgW="7963831" imgH="4160356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927100" y="1320821"/>
          <a:ext cx="7570788" cy="5108575"/>
        </p:xfrm>
        <a:graphic>
          <a:graphicData uri="http://schemas.openxmlformats.org/presentationml/2006/ole">
            <p:oleObj spid="_x0000_s481282" name="Document" r:id="rId3" imgW="10201635" imgH="6896313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785786" y="2643182"/>
          <a:ext cx="6127750" cy="1235075"/>
        </p:xfrm>
        <a:graphic>
          <a:graphicData uri="http://schemas.openxmlformats.org/presentationml/2006/ole">
            <p:oleObj spid="_x0000_s747522" name="Document" r:id="rId3" imgW="7515479" imgH="152786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071538" y="1071546"/>
          <a:ext cx="7040563" cy="2224088"/>
        </p:xfrm>
        <a:graphic>
          <a:graphicData uri="http://schemas.openxmlformats.org/presentationml/2006/ole">
            <p:oleObj spid="_x0000_s747523" name="Document" r:id="rId4" imgW="7870994" imgH="2499098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19200" y="3571876"/>
          <a:ext cx="7132638" cy="3003550"/>
        </p:xfrm>
        <a:graphic>
          <a:graphicData uri="http://schemas.openxmlformats.org/presentationml/2006/ole">
            <p:oleObj spid="_x0000_s747524" name="Document" r:id="rId5" imgW="8103806" imgH="3419495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096963" y="1062046"/>
          <a:ext cx="7300912" cy="3581400"/>
        </p:xfrm>
        <a:graphic>
          <a:graphicData uri="http://schemas.openxmlformats.org/presentationml/2006/ole">
            <p:oleObj spid="_x0000_s748546" name="Document" r:id="rId3" imgW="8450326" imgH="4166485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61996" y="2071678"/>
          <a:ext cx="7010400" cy="1439863"/>
        </p:xfrm>
        <a:graphic>
          <a:graphicData uri="http://schemas.openxmlformats.org/presentationml/2006/ole">
            <p:oleObj spid="_x0000_s749570" name="Document" r:id="rId3" imgW="7606877" imgH="156752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066800" y="3033737"/>
          <a:ext cx="7467600" cy="3824287"/>
        </p:xfrm>
        <a:graphic>
          <a:graphicData uri="http://schemas.openxmlformats.org/presentationml/2006/ole">
            <p:oleObj spid="_x0000_s749571" name="Document" r:id="rId5" imgW="8490987" imgH="43654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96963" y="1790712"/>
          <a:ext cx="7178675" cy="3352800"/>
        </p:xfrm>
        <a:graphic>
          <a:graphicData uri="http://schemas.openxmlformats.org/presentationml/2006/ole">
            <p:oleObj spid="_x0000_s750594" name="Document" r:id="rId3" imgW="8470836" imgH="3968201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058888" y="5499122"/>
          <a:ext cx="7156450" cy="1073150"/>
        </p:xfrm>
        <a:graphic>
          <a:graphicData uri="http://schemas.openxmlformats.org/presentationml/2006/ole">
            <p:oleObj spid="_x0000_s750595" name="Document" r:id="rId4" imgW="8009530" imgH="119871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127125" y="1571612"/>
          <a:ext cx="7208838" cy="3689350"/>
        </p:xfrm>
        <a:graphic>
          <a:graphicData uri="http://schemas.openxmlformats.org/presentationml/2006/ole">
            <p:oleObj spid="_x0000_s751618" name="Document" r:id="rId4" imgW="8479832" imgH="43546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00164" y="1646238"/>
          <a:ext cx="7329488" cy="2803525"/>
        </p:xfrm>
        <a:graphic>
          <a:graphicData uri="http://schemas.openxmlformats.org/presentationml/2006/ole">
            <p:oleObj spid="_x0000_s752642" name="Document" r:id="rId3" imgW="8817356" imgH="3378397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42910" y="3694132"/>
          <a:ext cx="6961188" cy="2449512"/>
        </p:xfrm>
        <a:graphic>
          <a:graphicData uri="http://schemas.openxmlformats.org/presentationml/2006/ole">
            <p:oleObj spid="_x0000_s752643" name="Document" r:id="rId4" imgW="7571973" imgH="2662772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90654" y="4730776"/>
          <a:ext cx="7453312" cy="2484438"/>
        </p:xfrm>
        <a:graphic>
          <a:graphicData uri="http://schemas.openxmlformats.org/presentationml/2006/ole">
            <p:oleObj spid="_x0000_s752644" name="Document" r:id="rId6" imgW="10166011" imgH="33791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随机模拟方法</a:t>
            </a:r>
            <a:endParaRPr lang="zh-CN" altLang="en-US" dirty="0"/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19200" y="1722438"/>
          <a:ext cx="7208838" cy="4814887"/>
        </p:xfrm>
        <a:graphic>
          <a:graphicData uri="http://schemas.openxmlformats.org/presentationml/2006/ole">
            <p:oleObj spid="_x0000_s753666" name="Document" r:id="rId3" imgW="8345255" imgH="558475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1275" y="1431925"/>
          <a:ext cx="6750050" cy="3048000"/>
        </p:xfrm>
        <a:graphic>
          <a:graphicData uri="http://schemas.openxmlformats.org/presentationml/2006/ole">
            <p:oleObj spid="_x0000_s754690" name="Document" r:id="rId4" imgW="7535270" imgH="3411564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974725" y="3641725"/>
          <a:ext cx="6889750" cy="1022350"/>
        </p:xfrm>
        <a:graphic>
          <a:graphicData uri="http://schemas.openxmlformats.org/presentationml/2006/ole">
            <p:oleObj spid="_x0000_s754691" name="Document" r:id="rId5" imgW="7557939" imgH="11381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03339" y="1231922"/>
          <a:ext cx="7254875" cy="5340350"/>
        </p:xfrm>
        <a:graphic>
          <a:graphicData uri="http://schemas.openxmlformats.org/presentationml/2006/ole">
            <p:oleObj spid="_x0000_s755714" name="Document" r:id="rId4" imgW="8501782" imgH="654661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9200" y="1616075"/>
          <a:ext cx="6950075" cy="4814888"/>
        </p:xfrm>
        <a:graphic>
          <a:graphicData uri="http://schemas.openxmlformats.org/presentationml/2006/ole">
            <p:oleObj spid="_x0000_s756738" name="Document" r:id="rId3" imgW="7768082" imgH="5389356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820754" y="1938342"/>
          <a:ext cx="6108700" cy="2133600"/>
        </p:xfrm>
        <a:graphic>
          <a:graphicData uri="http://schemas.openxmlformats.org/presentationml/2006/ole">
            <p:oleObj spid="_x0000_s482306" name="Document" r:id="rId3" imgW="7575212" imgH="2659024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0100" y="3017862"/>
          <a:ext cx="7546975" cy="3840162"/>
        </p:xfrm>
        <a:graphic>
          <a:graphicData uri="http://schemas.openxmlformats.org/presentationml/2006/ole">
            <p:oleObj spid="_x0000_s482307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854075" y="1006475"/>
          <a:ext cx="7696200" cy="6202363"/>
        </p:xfrm>
        <a:graphic>
          <a:graphicData uri="http://schemas.openxmlformats.org/presentationml/2006/ole">
            <p:oleObj spid="_x0000_s757762" name="Document" r:id="rId3" imgW="8162819" imgH="658951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219200" y="2981356"/>
          <a:ext cx="6842125" cy="4876800"/>
        </p:xfrm>
        <a:graphic>
          <a:graphicData uri="http://schemas.openxmlformats.org/presentationml/2006/ole">
            <p:oleObj spid="_x0000_s758786" name="Document" r:id="rId4" imgW="7786434" imgH="5554833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42910" y="1571612"/>
          <a:ext cx="6888163" cy="1020762"/>
        </p:xfrm>
        <a:graphic>
          <a:graphicData uri="http://schemas.openxmlformats.org/presentationml/2006/ole">
            <p:oleObj spid="_x0000_s758787" name="Document" r:id="rId5" imgW="7557939" imgH="11381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探究点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与长度、角度有关的几何概型</a:t>
            </a:r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944563" y="2209800"/>
          <a:ext cx="7497762" cy="2743200"/>
        </p:xfrm>
        <a:graphic>
          <a:graphicData uri="http://schemas.openxmlformats.org/presentationml/2006/ole">
            <p:oleObj spid="_x0000_s759810" name="Document" r:id="rId3" imgW="8655431" imgH="317903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42910" y="1571612"/>
          <a:ext cx="6889750" cy="1022350"/>
        </p:xfrm>
        <a:graphic>
          <a:graphicData uri="http://schemas.openxmlformats.org/presentationml/2006/ole">
            <p:oleObj spid="_x0000_s760834" name="Document" r:id="rId4" imgW="7557939" imgH="1138149" progId="Word.Document.8">
              <p:embed/>
            </p:oleObj>
          </a:graphicData>
        </a:graphic>
      </p:graphicFrame>
      <p:graphicFrame>
        <p:nvGraphicFramePr>
          <p:cNvPr id="229386" name="Object 4"/>
          <p:cNvGraphicFramePr>
            <a:graphicFrameLocks noChangeAspect="1"/>
          </p:cNvGraphicFramePr>
          <p:nvPr/>
        </p:nvGraphicFramePr>
        <p:xfrm>
          <a:off x="1142976" y="2876586"/>
          <a:ext cx="7265988" cy="5767388"/>
        </p:xfrm>
        <a:graphic>
          <a:graphicData uri="http://schemas.openxmlformats.org/presentationml/2006/ole">
            <p:oleObj spid="_x0000_s760835" name="Document" r:id="rId5" imgW="8474075" imgH="67452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12838" y="1570038"/>
          <a:ext cx="7146925" cy="2757487"/>
        </p:xfrm>
        <a:graphic>
          <a:graphicData uri="http://schemas.openxmlformats.org/presentationml/2006/ole">
            <p:oleObj spid="_x0000_s761858" name="Document" r:id="rId4" imgW="7986501" imgH="30889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66800" y="1500174"/>
          <a:ext cx="7223125" cy="5029200"/>
        </p:xfrm>
        <a:graphic>
          <a:graphicData uri="http://schemas.openxmlformats.org/presentationml/2006/ole">
            <p:oleObj spid="_x0000_s762882" name="Document" r:id="rId3" imgW="8690335" imgH="605703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00034" y="1765296"/>
          <a:ext cx="6889750" cy="1020762"/>
        </p:xfrm>
        <a:graphic>
          <a:graphicData uri="http://schemas.openxmlformats.org/presentationml/2006/ole">
            <p:oleObj spid="_x0000_s763906" name="Document" r:id="rId4" imgW="7557939" imgH="1138149" progId="Word.Document.8">
              <p:embed/>
            </p:oleObj>
          </a:graphicData>
        </a:graphic>
      </p:graphicFrame>
      <p:graphicFrame>
        <p:nvGraphicFramePr>
          <p:cNvPr id="229386" name="Object 4"/>
          <p:cNvGraphicFramePr>
            <a:graphicFrameLocks noChangeAspect="1"/>
          </p:cNvGraphicFramePr>
          <p:nvPr/>
        </p:nvGraphicFramePr>
        <p:xfrm>
          <a:off x="1000100" y="3357562"/>
          <a:ext cx="7512050" cy="3643313"/>
        </p:xfrm>
        <a:graphic>
          <a:graphicData uri="http://schemas.openxmlformats.org/presentationml/2006/ole">
            <p:oleObj spid="_x0000_s763907" name="Document" r:id="rId5" imgW="9015264" imgH="43835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1275" y="1881206"/>
          <a:ext cx="6888163" cy="4191000"/>
        </p:xfrm>
        <a:graphic>
          <a:graphicData uri="http://schemas.openxmlformats.org/presentationml/2006/ole">
            <p:oleObj spid="_x0000_s764930" name="Document" r:id="rId4" imgW="8444928" imgH="5161870" progId="Word.Document.8">
              <p:embed/>
            </p:oleObj>
          </a:graphicData>
        </a:graphic>
      </p:graphicFrame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928662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122000"/>
              </a:lnSpc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►　</a:t>
            </a:r>
            <a:r>
              <a:rPr lang="zh-CN" altLang="en-US" sz="2400" b="1" dirty="0" smtClean="0"/>
              <a:t>探究点三　</a:t>
            </a:r>
            <a:r>
              <a:rPr lang="zh-CN" altLang="en-US" sz="2400" dirty="0" smtClean="0"/>
              <a:t> 　</a:t>
            </a:r>
            <a:r>
              <a:rPr lang="zh-CN" altLang="en-US" sz="2400" b="1" dirty="0" smtClean="0"/>
              <a:t>与体积有关的几何概型</a:t>
            </a:r>
          </a:p>
          <a:p>
            <a:pPr marL="0" marR="0" lvl="0" indent="0" algn="l" defTabSz="914400" rtl="0" eaLnBrk="1" fontAlgn="base" latinLnBrk="0" hangingPunct="1">
              <a:lnSpc>
                <a:spcPct val="12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charset="-122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62503" name="Object 3"/>
          <p:cNvGraphicFramePr>
            <a:graphicFrameLocks noChangeAspect="1"/>
          </p:cNvGraphicFramePr>
          <p:nvPr/>
        </p:nvGraphicFramePr>
        <p:xfrm>
          <a:off x="1279525" y="1570038"/>
          <a:ext cx="6934200" cy="2392362"/>
        </p:xfrm>
        <a:graphic>
          <a:graphicData uri="http://schemas.openxmlformats.org/presentationml/2006/ole">
            <p:oleObj spid="_x0000_s765954" name="Document" r:id="rId4" imgW="7604358" imgH="26278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00100" y="2767042"/>
          <a:ext cx="7510463" cy="4876800"/>
        </p:xfrm>
        <a:graphic>
          <a:graphicData uri="http://schemas.openxmlformats.org/presentationml/2006/ole">
            <p:oleObj spid="_x0000_s766978" name="Document" r:id="rId3" imgW="9463976" imgH="6163384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3"/>
          <p:cNvGraphicFramePr>
            <a:graphicFrameLocks noChangeAspect="1"/>
          </p:cNvGraphicFramePr>
          <p:nvPr/>
        </p:nvGraphicFramePr>
        <p:xfrm>
          <a:off x="469920" y="1571612"/>
          <a:ext cx="6888162" cy="1020762"/>
        </p:xfrm>
        <a:graphic>
          <a:graphicData uri="http://schemas.openxmlformats.org/presentationml/2006/ole">
            <p:oleObj spid="_x0000_s766979" name="Document" r:id="rId5" imgW="7557939" imgH="11381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116013" y="3284538"/>
            <a:ext cx="7127875" cy="274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55</a:t>
            </a: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　分类加法计数原理与分步乘法计数原理 </a:t>
            </a: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rId2" action="ppaction://hlinksldjump"/>
              </a:rPr>
              <a:t>　</a:t>
            </a:r>
            <a:endParaRPr lang="zh-CN" altLang="en-US" sz="2400" b="1">
              <a:solidFill>
                <a:schemeClr val="hlink"/>
              </a:solidFill>
              <a:latin typeface="宋体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56</a:t>
            </a: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　排列与组合 </a:t>
            </a:r>
            <a:endParaRPr lang="zh-CN" altLang="en-US" sz="2400" b="1">
              <a:solidFill>
                <a:schemeClr val="hlink"/>
              </a:solidFill>
              <a:latin typeface="宋体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57</a:t>
            </a: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　二项式定理 </a:t>
            </a:r>
            <a:endParaRPr lang="zh-CN" altLang="en-US" sz="2400" b="1">
              <a:solidFill>
                <a:schemeClr val="hlink"/>
              </a:solidFill>
              <a:latin typeface="宋体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58</a:t>
            </a: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　随机事件的概率与古典概型 </a:t>
            </a:r>
            <a:endParaRPr lang="zh-CN" altLang="en-US" sz="1900" b="1">
              <a:solidFill>
                <a:srgbClr val="C00000"/>
              </a:solidFill>
              <a:latin typeface="宋体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1900" b="1">
              <a:solidFill>
                <a:srgbClr val="C00000"/>
              </a:solidFill>
              <a:latin typeface="宋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43308" y="2420888"/>
            <a:ext cx="2092588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幼圆" pitchFamily="49" charset="-122"/>
                <a:ea typeface="幼圆" pitchFamily="49" charset="-122"/>
              </a:rPr>
              <a:t>目 录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87450" y="3068638"/>
            <a:ext cx="7056438" cy="34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611188" y="908050"/>
            <a:ext cx="8135937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4000" b="1" smtClean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第九单元　计数原理、概率、随机变量及其分布</a:t>
            </a:r>
            <a:r>
              <a:rPr lang="zh-CN" altLang="en-US" smtClean="0"/>
              <a:t> </a:t>
            </a:r>
            <a:endParaRPr lang="en-US" altLang="zh-CN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397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分类加法计数原理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19200" y="1639915"/>
          <a:ext cx="7156450" cy="5718175"/>
        </p:xfrm>
        <a:graphic>
          <a:graphicData uri="http://schemas.openxmlformats.org/presentationml/2006/ole">
            <p:oleObj spid="_x0000_s408578" name="Document" r:id="rId3" imgW="8348825" imgH="667564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19200" y="1508125"/>
          <a:ext cx="6842125" cy="4770438"/>
        </p:xfrm>
        <a:graphic>
          <a:graphicData uri="http://schemas.openxmlformats.org/presentationml/2006/ole">
            <p:oleObj spid="_x0000_s768002" name="Document" r:id="rId3" imgW="7646818" imgH="5347896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42976" y="1193819"/>
          <a:ext cx="7167562" cy="4949825"/>
        </p:xfrm>
        <a:graphic>
          <a:graphicData uri="http://schemas.openxmlformats.org/presentationml/2006/ole">
            <p:oleObj spid="_x0000_s769026" name="Document" r:id="rId4" imgW="9115658" imgH="6357341" progId="Word.Document.8">
              <p:embed/>
            </p:oleObj>
          </a:graphicData>
        </a:graphic>
      </p:graphicFrame>
      <p:graphicFrame>
        <p:nvGraphicFramePr>
          <p:cNvPr id="215047" name="Object 4"/>
          <p:cNvGraphicFramePr>
            <a:graphicFrameLocks noChangeAspect="1"/>
          </p:cNvGraphicFramePr>
          <p:nvPr/>
        </p:nvGraphicFramePr>
        <p:xfrm>
          <a:off x="1189038" y="3357562"/>
          <a:ext cx="6888162" cy="1020762"/>
        </p:xfrm>
        <a:graphic>
          <a:graphicData uri="http://schemas.openxmlformats.org/presentationml/2006/ole">
            <p:oleObj spid="_x0000_s769027" name="Document" r:id="rId5" imgW="7557939" imgH="11381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3150" y="1441475"/>
          <a:ext cx="7473950" cy="5559425"/>
        </p:xfrm>
        <a:graphic>
          <a:graphicData uri="http://schemas.openxmlformats.org/presentationml/2006/ole">
            <p:oleObj spid="_x0000_s770050" name="Document" r:id="rId3" imgW="9572646" imgH="715227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1275" y="2724175"/>
          <a:ext cx="6872288" cy="4205287"/>
        </p:xfrm>
        <a:graphic>
          <a:graphicData uri="http://schemas.openxmlformats.org/presentationml/2006/ole">
            <p:oleObj spid="_x0000_s771074" name="Document" r:id="rId4" imgW="8435213" imgH="5169801" progId="Word.Document.8">
              <p:embed/>
            </p:oleObj>
          </a:graphicData>
        </a:graphic>
      </p:graphicFrame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928662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122000"/>
              </a:lnSpc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</a:t>
            </a:r>
            <a:r>
              <a:rPr kumimoji="0" lang="zh-CN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►　</a:t>
            </a:r>
            <a:r>
              <a:rPr lang="zh-CN" altLang="en-US" sz="2400" b="1" dirty="0" smtClean="0"/>
              <a:t>探究点四　与面积有关的几何概型</a:t>
            </a:r>
            <a:endParaRPr lang="en-US" altLang="zh-CN" sz="2400" b="1" dirty="0" smtClean="0"/>
          </a:p>
          <a:p>
            <a:pPr>
              <a:lnSpc>
                <a:spcPct val="122000"/>
              </a:lnSpc>
            </a:pPr>
            <a:r>
              <a:rPr lang="en-US" altLang="zh-CN" sz="2400" kern="0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sz="2400" kern="0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sz="2400" kern="0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 smtClean="0"/>
              <a:t>考向</a:t>
            </a:r>
            <a:r>
              <a:rPr lang="en-US" sz="2400" b="1" dirty="0" smtClean="0"/>
              <a:t>1</a:t>
            </a:r>
            <a:r>
              <a:rPr lang="zh-CN" altLang="en-US" sz="2400" b="1" dirty="0" smtClean="0"/>
              <a:t>　　与三角形、矩形、圆等平面图形面积有关的问题</a:t>
            </a:r>
          </a:p>
          <a:p>
            <a:pPr lvl="0">
              <a:lnSpc>
                <a:spcPct val="122000"/>
              </a:lnSpc>
            </a:pPr>
            <a:endParaRPr lang="zh-CN" altLang="en-US" sz="2400" b="1" dirty="0" smtClean="0"/>
          </a:p>
          <a:p>
            <a:pPr marL="0" marR="0" lvl="0" indent="0" algn="l" defTabSz="914400" rtl="0" eaLnBrk="1" fontAlgn="base" latinLnBrk="0" hangingPunct="1">
              <a:lnSpc>
                <a:spcPct val="12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charset="-122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06475" y="2000240"/>
          <a:ext cx="7405688" cy="4830762"/>
        </p:xfrm>
        <a:graphic>
          <a:graphicData uri="http://schemas.openxmlformats.org/presentationml/2006/ole">
            <p:oleObj spid="_x0000_s772098" name="Document" r:id="rId3" imgW="9454621" imgH="6171676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3"/>
          <p:cNvGraphicFramePr>
            <a:graphicFrameLocks noChangeAspect="1"/>
          </p:cNvGraphicFramePr>
          <p:nvPr/>
        </p:nvGraphicFramePr>
        <p:xfrm>
          <a:off x="473075" y="1214422"/>
          <a:ext cx="6765925" cy="1004887"/>
        </p:xfrm>
        <a:graphic>
          <a:graphicData uri="http://schemas.openxmlformats.org/presentationml/2006/ole">
            <p:oleObj spid="_x0000_s772099" name="Document" r:id="rId5" imgW="7557939" imgH="113995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19200" y="1508125"/>
          <a:ext cx="6721475" cy="4694238"/>
        </p:xfrm>
        <a:graphic>
          <a:graphicData uri="http://schemas.openxmlformats.org/presentationml/2006/ole">
            <p:oleObj spid="_x0000_s773122" name="Document" r:id="rId3" imgW="7637462" imgH="5355828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43000" y="1189038"/>
          <a:ext cx="7146925" cy="4983162"/>
        </p:xfrm>
        <a:graphic>
          <a:graphicData uri="http://schemas.openxmlformats.org/presentationml/2006/ole">
            <p:oleObj spid="_x0000_s774146" name="Document" r:id="rId4" imgW="9115658" imgH="6367075" progId="Word.Document.8">
              <p:embed/>
            </p:oleObj>
          </a:graphicData>
        </a:graphic>
      </p:graphicFrame>
      <p:graphicFrame>
        <p:nvGraphicFramePr>
          <p:cNvPr id="215047" name="Object 4"/>
          <p:cNvGraphicFramePr>
            <a:graphicFrameLocks noChangeAspect="1"/>
          </p:cNvGraphicFramePr>
          <p:nvPr/>
        </p:nvGraphicFramePr>
        <p:xfrm>
          <a:off x="1189038" y="3494095"/>
          <a:ext cx="6765925" cy="1006475"/>
        </p:xfrm>
        <a:graphic>
          <a:graphicData uri="http://schemas.openxmlformats.org/presentationml/2006/ole">
            <p:oleObj spid="_x0000_s774147" name="Document" r:id="rId5" imgW="7557939" imgH="113995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66800" y="1214422"/>
          <a:ext cx="7345363" cy="5486400"/>
        </p:xfrm>
        <a:graphic>
          <a:graphicData uri="http://schemas.openxmlformats.org/presentationml/2006/ole">
            <p:oleObj spid="_x0000_s775170" name="Document" r:id="rId3" imgW="9572646" imgH="7162013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00100" y="1219200"/>
          <a:ext cx="7192963" cy="5380038"/>
        </p:xfrm>
        <a:graphic>
          <a:graphicData uri="http://schemas.openxmlformats.org/presentationml/2006/ole">
            <p:oleObj spid="_x0000_s776194" name="Document" r:id="rId3" imgW="9572646" imgH="717318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1275" y="2012969"/>
          <a:ext cx="6735763" cy="4130675"/>
        </p:xfrm>
        <a:graphic>
          <a:graphicData uri="http://schemas.openxmlformats.org/presentationml/2006/ole">
            <p:oleObj spid="_x0000_s777218" name="Document" r:id="rId4" imgW="8435213" imgH="5177733" progId="Word.Document.8">
              <p:embed/>
            </p:oleObj>
          </a:graphicData>
        </a:graphic>
      </p:graphicFrame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928662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122000"/>
              </a:lnSpc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</a:t>
            </a:r>
            <a:r>
              <a:rPr kumimoji="0" lang="zh-CN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►　</a:t>
            </a:r>
            <a:r>
              <a:rPr lang="zh-CN" altLang="en-US" sz="2400" b="1" dirty="0" smtClean="0"/>
              <a:t>考向</a:t>
            </a:r>
            <a:r>
              <a:rPr lang="en-US" sz="2400" b="1" dirty="0" smtClean="0"/>
              <a:t>2</a:t>
            </a:r>
            <a:r>
              <a:rPr lang="zh-CN" altLang="en-US" sz="2400" b="1" dirty="0" smtClean="0"/>
              <a:t>　　　与线性规划交汇的问题</a:t>
            </a:r>
          </a:p>
          <a:p>
            <a:pPr marL="0" marR="0" lvl="0" indent="0" algn="l" defTabSz="914400" rtl="0" eaLnBrk="1" fontAlgn="base" latinLnBrk="0" hangingPunct="1">
              <a:lnSpc>
                <a:spcPct val="12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charset="-122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52550" y="1214422"/>
          <a:ext cx="6657975" cy="3000375"/>
        </p:xfrm>
        <a:graphic>
          <a:graphicData uri="http://schemas.openxmlformats.org/presentationml/2006/ole">
            <p:oleObj spid="_x0000_s410626" name="Document" r:id="rId4" imgW="7538493" imgH="3406762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357290" y="4438672"/>
          <a:ext cx="6107112" cy="2133600"/>
        </p:xfrm>
        <a:graphic>
          <a:graphicData uri="http://schemas.openxmlformats.org/presentationml/2006/ole">
            <p:oleObj spid="_x0000_s410627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1275" y="1785926"/>
          <a:ext cx="6613525" cy="4054475"/>
        </p:xfrm>
        <a:graphic>
          <a:graphicData uri="http://schemas.openxmlformats.org/presentationml/2006/ole">
            <p:oleObj spid="_x0000_s778242" name="Document" r:id="rId4" imgW="8435213" imgH="518602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42976" y="2000240"/>
          <a:ext cx="7405688" cy="4830762"/>
        </p:xfrm>
        <a:graphic>
          <a:graphicData uri="http://schemas.openxmlformats.org/presentationml/2006/ole">
            <p:oleObj spid="_x0000_s779266" name="Document" r:id="rId3" imgW="9444905" imgH="618104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3"/>
          <p:cNvGraphicFramePr>
            <a:graphicFrameLocks noChangeAspect="1"/>
          </p:cNvGraphicFramePr>
          <p:nvPr/>
        </p:nvGraphicFramePr>
        <p:xfrm>
          <a:off x="473075" y="1214422"/>
          <a:ext cx="6765925" cy="1004887"/>
        </p:xfrm>
        <a:graphic>
          <a:graphicData uri="http://schemas.openxmlformats.org/presentationml/2006/ole">
            <p:oleObj spid="_x0000_s779267" name="Document" r:id="rId5" imgW="7557939" imgH="113995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19200" y="1508125"/>
          <a:ext cx="6705600" cy="4710113"/>
        </p:xfrm>
        <a:graphic>
          <a:graphicData uri="http://schemas.openxmlformats.org/presentationml/2006/ole">
            <p:oleObj spid="_x0000_s780290" name="Document" r:id="rId3" imgW="7627747" imgH="5363759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43000" y="1189038"/>
          <a:ext cx="7146925" cy="3779837"/>
        </p:xfrm>
        <a:graphic>
          <a:graphicData uri="http://schemas.openxmlformats.org/presentationml/2006/ole">
            <p:oleObj spid="_x0000_s781314" name="Document" r:id="rId4" imgW="9124654" imgH="4826950" progId="Word.Document.8">
              <p:embed/>
            </p:oleObj>
          </a:graphicData>
        </a:graphic>
      </p:graphicFrame>
      <p:graphicFrame>
        <p:nvGraphicFramePr>
          <p:cNvPr id="215047" name="Object 4"/>
          <p:cNvGraphicFramePr>
            <a:graphicFrameLocks noChangeAspect="1"/>
          </p:cNvGraphicFramePr>
          <p:nvPr/>
        </p:nvGraphicFramePr>
        <p:xfrm>
          <a:off x="1189038" y="4581540"/>
          <a:ext cx="6643687" cy="990600"/>
        </p:xfrm>
        <a:graphic>
          <a:graphicData uri="http://schemas.openxmlformats.org/presentationml/2006/ole">
            <p:oleObj spid="_x0000_s781315" name="Document" r:id="rId5" imgW="7557939" imgH="11413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952528" y="1066800"/>
          <a:ext cx="7620000" cy="5380038"/>
        </p:xfrm>
        <a:graphic>
          <a:graphicData uri="http://schemas.openxmlformats.org/presentationml/2006/ole">
            <p:oleObj spid="_x0000_s782338" name="Document" r:id="rId3" imgW="10390907" imgH="7319198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1275" y="2011363"/>
          <a:ext cx="6613525" cy="4054475"/>
        </p:xfrm>
        <a:graphic>
          <a:graphicData uri="http://schemas.openxmlformats.org/presentationml/2006/ole">
            <p:oleObj spid="_x0000_s783362" name="Document" r:id="rId4" imgW="8435213" imgH="5186025" progId="Word.Document.8">
              <p:embed/>
            </p:oleObj>
          </a:graphicData>
        </a:graphic>
      </p:graphicFrame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928662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2000"/>
              </a:lnSpc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 </a:t>
            </a:r>
            <a:r>
              <a:rPr kumimoji="0" lang="zh-CN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►　</a:t>
            </a:r>
            <a:r>
              <a:rPr lang="zh-CN" altLang="en-US" sz="2400" b="1" dirty="0" smtClean="0"/>
              <a:t>考向</a:t>
            </a:r>
            <a:r>
              <a:rPr lang="en-US" sz="2400" b="1" dirty="0" smtClean="0"/>
              <a:t>3</a:t>
            </a:r>
            <a:r>
              <a:rPr lang="zh-CN" altLang="en-US" sz="2400" b="1" dirty="0" smtClean="0"/>
              <a:t>　　与定积分计算交汇的问题</a:t>
            </a:r>
          </a:p>
          <a:p>
            <a:pPr lvl="0">
              <a:lnSpc>
                <a:spcPct val="122000"/>
              </a:lnSpc>
            </a:pPr>
            <a:endParaRPr lang="zh-CN" altLang="en-US" sz="2400" b="1" dirty="0" smtClean="0"/>
          </a:p>
          <a:p>
            <a:pPr marL="0" marR="0" lvl="0" indent="0" algn="l" defTabSz="914400" rtl="0" eaLnBrk="1" fontAlgn="base" latinLnBrk="0" hangingPunct="1">
              <a:lnSpc>
                <a:spcPct val="12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charset="-122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1275" y="1785926"/>
          <a:ext cx="6613525" cy="4054475"/>
        </p:xfrm>
        <a:graphic>
          <a:graphicData uri="http://schemas.openxmlformats.org/presentationml/2006/ole">
            <p:oleObj spid="_x0000_s784386" name="Document" r:id="rId4" imgW="8435213" imgH="51939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2527328"/>
          <a:ext cx="7405688" cy="4830762"/>
        </p:xfrm>
        <a:graphic>
          <a:graphicData uri="http://schemas.openxmlformats.org/presentationml/2006/ole">
            <p:oleObj spid="_x0000_s785410" name="Document" r:id="rId3" imgW="9435550" imgH="6190422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3"/>
          <p:cNvGraphicFramePr>
            <a:graphicFrameLocks noChangeAspect="1"/>
          </p:cNvGraphicFramePr>
          <p:nvPr/>
        </p:nvGraphicFramePr>
        <p:xfrm>
          <a:off x="571518" y="1219200"/>
          <a:ext cx="6643688" cy="990600"/>
        </p:xfrm>
        <a:graphic>
          <a:graphicData uri="http://schemas.openxmlformats.org/presentationml/2006/ole">
            <p:oleObj spid="_x0000_s785411" name="Document" r:id="rId5" imgW="7557939" imgH="11413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219200" y="1508125"/>
          <a:ext cx="6705600" cy="4710113"/>
        </p:xfrm>
        <a:graphic>
          <a:graphicData uri="http://schemas.openxmlformats.org/presentationml/2006/ole">
            <p:oleObj spid="_x0000_s786434" name="Document" r:id="rId3" imgW="7618391" imgH="5371690" progId="Word.Document.8">
              <p:embed/>
            </p:oleObj>
          </a:graphicData>
        </a:graphic>
      </p:graphicFrame>
      <p:sp>
        <p:nvSpPr>
          <p:cNvPr id="47002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7002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002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43000" y="1189038"/>
          <a:ext cx="7146925" cy="3779837"/>
        </p:xfrm>
        <a:graphic>
          <a:graphicData uri="http://schemas.openxmlformats.org/presentationml/2006/ole">
            <p:oleObj spid="_x0000_s787458" name="Document" r:id="rId4" imgW="9114938" imgH="4834521" progId="Word.Document.8">
              <p:embed/>
            </p:oleObj>
          </a:graphicData>
        </a:graphic>
      </p:graphicFrame>
      <p:graphicFrame>
        <p:nvGraphicFramePr>
          <p:cNvPr id="215047" name="Object 4"/>
          <p:cNvGraphicFramePr>
            <a:graphicFrameLocks noChangeAspect="1"/>
          </p:cNvGraphicFramePr>
          <p:nvPr/>
        </p:nvGraphicFramePr>
        <p:xfrm>
          <a:off x="1189038" y="4581540"/>
          <a:ext cx="6643687" cy="990600"/>
        </p:xfrm>
        <a:graphic>
          <a:graphicData uri="http://schemas.openxmlformats.org/presentationml/2006/ole">
            <p:oleObj spid="_x0000_s787459" name="Document" r:id="rId5" imgW="7557939" imgH="11413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71538" y="1377950"/>
          <a:ext cx="7448550" cy="5340350"/>
        </p:xfrm>
        <a:graphic>
          <a:graphicData uri="http://schemas.openxmlformats.org/presentationml/2006/ole">
            <p:oleObj spid="_x0000_s411650" name="Document" r:id="rId4" imgW="9467935" imgH="684836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952528" y="1120796"/>
          <a:ext cx="7620000" cy="5380038"/>
        </p:xfrm>
        <a:graphic>
          <a:graphicData uri="http://schemas.openxmlformats.org/presentationml/2006/ole">
            <p:oleObj spid="_x0000_s788482" name="Document" r:id="rId3" imgW="10381192" imgH="7330374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思想方法　 </a:t>
            </a:r>
            <a:r>
              <a:rPr lang="en-US" sz="2400" b="1" dirty="0" smtClean="0"/>
              <a:t>18.</a:t>
            </a:r>
            <a:r>
              <a:rPr lang="zh-CN" altLang="en-US" sz="2400" b="1" dirty="0" smtClean="0"/>
              <a:t>几何概型中有关</a:t>
            </a:r>
            <a:r>
              <a:rPr lang="en-US" sz="2400" b="1" dirty="0" smtClean="0"/>
              <a:t>“</a:t>
            </a:r>
            <a:r>
              <a:rPr lang="zh-CN" altLang="en-US" sz="2400" b="1" dirty="0" smtClean="0"/>
              <a:t>基本事件</a:t>
            </a:r>
            <a:r>
              <a:rPr lang="en-US" sz="2400" b="1" dirty="0" smtClean="0"/>
              <a:t>”</a:t>
            </a:r>
            <a:r>
              <a:rPr lang="zh-CN" altLang="en-US" sz="2400" b="1" dirty="0" smtClean="0"/>
              <a:t>的确定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143000" y="1985972"/>
          <a:ext cx="7102475" cy="2728912"/>
        </p:xfrm>
        <a:graphic>
          <a:graphicData uri="http://schemas.openxmlformats.org/presentationml/2006/ole">
            <p:oleObj spid="_x0000_s789506" name="Document" r:id="rId3" imgW="8887164" imgH="342454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250975" y="4318025"/>
          <a:ext cx="6964363" cy="2682875"/>
        </p:xfrm>
        <a:graphic>
          <a:graphicData uri="http://schemas.openxmlformats.org/presentationml/2006/ole">
            <p:oleObj spid="_x0000_s789507" name="Document" r:id="rId5" imgW="8887164" imgH="34292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25553" y="2089189"/>
          <a:ext cx="7546975" cy="6840537"/>
        </p:xfrm>
        <a:graphic>
          <a:graphicData uri="http://schemas.openxmlformats.org/presentationml/2006/ole">
            <p:oleObj spid="_x0000_s790530" name="Document" r:id="rId4" imgW="9057365" imgH="8257261" progId="Word.Document.8">
              <p:embed/>
            </p:oleObj>
          </a:graphicData>
        </a:graphic>
      </p:graphicFrame>
      <p:graphicFrame>
        <p:nvGraphicFramePr>
          <p:cNvPr id="215047" name="Object 5"/>
          <p:cNvGraphicFramePr>
            <a:graphicFrameLocks noChangeAspect="1"/>
          </p:cNvGraphicFramePr>
          <p:nvPr/>
        </p:nvGraphicFramePr>
        <p:xfrm>
          <a:off x="1041424" y="1173163"/>
          <a:ext cx="6888162" cy="1020762"/>
        </p:xfrm>
        <a:graphic>
          <a:graphicData uri="http://schemas.openxmlformats.org/presentationml/2006/ole">
            <p:oleObj spid="_x0000_s790531" name="Document" r:id="rId5" imgW="7557939" imgH="11904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58875" y="1525599"/>
          <a:ext cx="7116763" cy="3475037"/>
        </p:xfrm>
        <a:graphic>
          <a:graphicData uri="http://schemas.openxmlformats.org/presentationml/2006/ole">
            <p:oleObj spid="_x0000_s791554" name="Document" r:id="rId4" imgW="8406066" imgH="41142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1480" name="Object 8"/>
          <p:cNvGraphicFramePr>
            <a:graphicFrameLocks noChangeAspect="1"/>
          </p:cNvGraphicFramePr>
          <p:nvPr/>
        </p:nvGraphicFramePr>
        <p:xfrm>
          <a:off x="930275" y="1109690"/>
          <a:ext cx="7620000" cy="6248400"/>
        </p:xfrm>
        <a:graphic>
          <a:graphicData uri="http://schemas.openxmlformats.org/presentationml/2006/ole">
            <p:oleObj spid="_x0000_s792578" name="Document" r:id="rId4" imgW="7681362" imgH="6309753" progId="Word.Document.8">
              <p:embed/>
            </p:oleObj>
          </a:graphicData>
        </a:graphic>
      </p:graphicFrame>
      <p:sp>
        <p:nvSpPr>
          <p:cNvPr id="36148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6148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1487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286000" y="3429000"/>
            <a:ext cx="4572000" cy="0"/>
          </a:xfrm>
          <a:prstGeom prst="rect">
            <a:avLst/>
          </a:prstGeom>
        </p:spPr>
        <p:txBody>
          <a:bodyPr/>
          <a:lstStyle/>
          <a:p>
            <a:r>
              <a:rPr lang="zh-CN" sz="1050">
                <a:latin typeface="Times New Roman"/>
                <a:ea typeface="GBK_S"/>
                <a:cs typeface="Times New Roman"/>
              </a:rPr>
              <a:t>綈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066800" y="1455766"/>
          <a:ext cx="7345363" cy="5973762"/>
        </p:xfrm>
        <a:graphic>
          <a:graphicData uri="http://schemas.openxmlformats.org/presentationml/2006/ole">
            <p:oleObj spid="_x0000_s793602" name="Document" r:id="rId4" imgW="8504301" imgH="6933086" progId="Word.Document.8">
              <p:embed/>
            </p:oleObj>
          </a:graphicData>
        </a:graphic>
      </p:graphicFrame>
      <p:sp>
        <p:nvSpPr>
          <p:cNvPr id="4198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41985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19854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15941" y="928670"/>
          <a:ext cx="6370637" cy="1096963"/>
        </p:xfrm>
        <a:graphic>
          <a:graphicData uri="http://schemas.openxmlformats.org/presentationml/2006/ole">
            <p:oleObj spid="_x0000_s793603" name="Document" r:id="rId6" imgW="7516918" imgH="13083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20763" y="1685933"/>
          <a:ext cx="7467600" cy="2957513"/>
        </p:xfrm>
        <a:graphic>
          <a:graphicData uri="http://schemas.openxmlformats.org/presentationml/2006/ole">
            <p:oleObj spid="_x0000_s794626" name="Document" r:id="rId3" imgW="9344872" imgH="371367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143000" y="1857364"/>
          <a:ext cx="7086600" cy="3871913"/>
        </p:xfrm>
        <a:graphic>
          <a:graphicData uri="http://schemas.openxmlformats.org/presentationml/2006/ole">
            <p:oleObj spid="_x0000_s795650" name="Document" r:id="rId3" imgW="9238001" imgH="5060204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219200" y="1219200"/>
          <a:ext cx="7040563" cy="5380038"/>
        </p:xfrm>
        <a:graphic>
          <a:graphicData uri="http://schemas.openxmlformats.org/presentationml/2006/ole">
            <p:oleObj spid="_x0000_s796674" name="Document" r:id="rId3" imgW="9369700" imgH="71843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43000" y="1076348"/>
          <a:ext cx="7208838" cy="5638800"/>
        </p:xfrm>
        <a:graphic>
          <a:graphicData uri="http://schemas.openxmlformats.org/presentationml/2006/ole">
            <p:oleObj spid="_x0000_s797698" name="Document" r:id="rId3" imgW="9006988" imgH="707621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59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几何概型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316038" y="1536719"/>
          <a:ext cx="6559550" cy="4535487"/>
        </p:xfrm>
        <a:graphic>
          <a:graphicData uri="http://schemas.openxmlformats.org/presentationml/2006/ole">
            <p:oleObj spid="_x0000_s412674" name="Document" r:id="rId3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60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离散型随机变量及其分布列</a:t>
            </a:r>
          </a:p>
          <a:p>
            <a:pPr algn="ctr"/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66800" y="1757386"/>
          <a:ext cx="7254875" cy="5029200"/>
        </p:xfrm>
        <a:graphic>
          <a:graphicData uri="http://schemas.openxmlformats.org/presentationml/2006/ole">
            <p:oleObj spid="_x0000_s798722" name="Document" r:id="rId5" imgW="8095530" imgH="56262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03238" y="1628804"/>
          <a:ext cx="7908925" cy="5943600"/>
        </p:xfrm>
        <a:graphic>
          <a:graphicData uri="http://schemas.openxmlformats.org/presentationml/2006/ole">
            <p:oleObj spid="_x0000_s799746" name="Document" r:id="rId5" imgW="11790659" imgH="88773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57224" y="1465282"/>
          <a:ext cx="7527925" cy="4678362"/>
        </p:xfrm>
        <a:graphic>
          <a:graphicData uri="http://schemas.openxmlformats.org/presentationml/2006/ole">
            <p:oleObj spid="_x0000_s800770" name="Document" r:id="rId5" imgW="8691774" imgH="5422163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54075" y="1214422"/>
          <a:ext cx="7497763" cy="4678363"/>
        </p:xfrm>
        <a:graphic>
          <a:graphicData uri="http://schemas.openxmlformats.org/presentationml/2006/ole">
            <p:oleObj spid="_x0000_s801794" name="Document" r:id="rId5" imgW="8691774" imgH="54308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6638" y="1142984"/>
          <a:ext cx="7024687" cy="5380038"/>
        </p:xfrm>
        <a:graphic>
          <a:graphicData uri="http://schemas.openxmlformats.org/presentationml/2006/ole">
            <p:oleObj spid="_x0000_s802818" name="Document" r:id="rId5" imgW="8429456" imgH="59712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85786" y="1066800"/>
          <a:ext cx="7772400" cy="5197475"/>
        </p:xfrm>
        <a:graphic>
          <a:graphicData uri="http://schemas.openxmlformats.org/presentationml/2006/ole">
            <p:oleObj spid="_x0000_s803842" name="Document" r:id="rId5" imgW="8971005" imgH="602314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82675" y="857232"/>
          <a:ext cx="7040563" cy="5927725"/>
        </p:xfrm>
        <a:graphic>
          <a:graphicData uri="http://schemas.openxmlformats.org/presentationml/2006/ole">
            <p:oleObj spid="_x0000_s804866" name="Document" r:id="rId5" imgW="8590661" imgH="713533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066800"/>
          <a:ext cx="7772400" cy="5197475"/>
        </p:xfrm>
        <a:graphic>
          <a:graphicData uri="http://schemas.openxmlformats.org/presentationml/2006/ole">
            <p:oleObj spid="_x0000_s805890" name="Document" r:id="rId5" imgW="8961289" imgH="603143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82675" y="1108099"/>
          <a:ext cx="6994525" cy="5821363"/>
        </p:xfrm>
        <a:graphic>
          <a:graphicData uri="http://schemas.openxmlformats.org/presentationml/2006/ole">
            <p:oleObj spid="_x0000_s806914" name="Document" r:id="rId5" imgW="8724159" imgH="71461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69988" y="928670"/>
          <a:ext cx="7254875" cy="6059487"/>
        </p:xfrm>
        <a:graphic>
          <a:graphicData uri="http://schemas.openxmlformats.org/presentationml/2006/ole">
            <p:oleObj spid="_x0000_s413698" name="Document" r:id="rId3" imgW="8217069" imgH="687040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71538" y="1463675"/>
          <a:ext cx="7375525" cy="6308725"/>
        </p:xfrm>
        <a:graphic>
          <a:graphicData uri="http://schemas.openxmlformats.org/presentationml/2006/ole">
            <p:oleObj spid="_x0000_s807938" name="Document" r:id="rId3" imgW="9019942" imgH="7604006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5118120" y="1755773"/>
          <a:ext cx="2239962" cy="1387475"/>
        </p:xfrm>
        <a:graphic>
          <a:graphicData uri="http://schemas.openxmlformats.org/presentationml/2006/ole">
            <p:oleObj spid="_x0000_s807939" name="Document" r:id="rId5" imgW="2514875" imgH="1554172" progId="Word.Document.8">
              <p:embed/>
            </p:oleObj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6975507" y="2071678"/>
          <a:ext cx="2239963" cy="1387475"/>
        </p:xfrm>
        <a:graphic>
          <a:graphicData uri="http://schemas.openxmlformats.org/presentationml/2006/ole">
            <p:oleObj spid="_x0000_s807940" name="Document" r:id="rId6" imgW="2514875" imgH="1554172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572000" y="5400698"/>
          <a:ext cx="2241550" cy="1385888"/>
        </p:xfrm>
        <a:graphic>
          <a:graphicData uri="http://schemas.openxmlformats.org/presentationml/2006/ole">
            <p:oleObj spid="_x0000_s807941" name="Document" r:id="rId7" imgW="2514875" imgH="1552374" progId="Word.Document.8">
              <p:embed/>
            </p:oleObj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7259672" y="5399111"/>
          <a:ext cx="2241550" cy="1387475"/>
        </p:xfrm>
        <a:graphic>
          <a:graphicData uri="http://schemas.openxmlformats.org/presentationml/2006/ole">
            <p:oleObj spid="_x0000_s807942" name="Document" r:id="rId8" imgW="2514875" imgH="1554172" progId="Word.Document.8">
              <p:embed/>
            </p:oleObj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4357686" y="5715016"/>
          <a:ext cx="1858963" cy="1357313"/>
        </p:xfrm>
        <a:graphic>
          <a:graphicData uri="http://schemas.openxmlformats.org/presentationml/2006/ole">
            <p:oleObj spid="_x0000_s807943" name="Document" r:id="rId9" imgW="2148565" imgH="156747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17615" y="1128738"/>
          <a:ext cx="7483475" cy="5943600"/>
        </p:xfrm>
        <a:graphic>
          <a:graphicData uri="http://schemas.openxmlformats.org/presentationml/2006/ole">
            <p:oleObj spid="_x0000_s808962" name="Document" r:id="rId3" imgW="9697508" imgH="7607251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500166" y="1571612"/>
          <a:ext cx="2165350" cy="1341438"/>
        </p:xfrm>
        <a:graphic>
          <a:graphicData uri="http://schemas.openxmlformats.org/presentationml/2006/ole">
            <p:oleObj spid="_x0000_s808963" name="Document" r:id="rId5" imgW="2514875" imgH="1554172" progId="Word.Document.8">
              <p:embed/>
            </p:oleObj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4305312" y="3214686"/>
          <a:ext cx="1981200" cy="868363"/>
        </p:xfrm>
        <a:graphic>
          <a:graphicData uri="http://schemas.openxmlformats.org/presentationml/2006/ole">
            <p:oleObj spid="_x0000_s808964" name="Document" r:id="rId6" imgW="1848104" imgH="821316" progId="Word.Document.8">
              <p:embed/>
            </p:oleObj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2000232" y="3560770"/>
          <a:ext cx="1981200" cy="868362"/>
        </p:xfrm>
        <a:graphic>
          <a:graphicData uri="http://schemas.openxmlformats.org/presentationml/2006/ole">
            <p:oleObj spid="_x0000_s808965" name="Document" r:id="rId7" imgW="1848104" imgH="821316" progId="Word.Document.8">
              <p:embed/>
            </p:oleObj>
          </a:graphicData>
        </a:graphic>
      </p:graphicFrame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1463676" y="1346192"/>
          <a:ext cx="3322638" cy="868362"/>
        </p:xfrm>
        <a:graphic>
          <a:graphicData uri="http://schemas.openxmlformats.org/presentationml/2006/ole">
            <p:oleObj spid="_x0000_s808966" name="Document" r:id="rId8" imgW="3114358" imgH="8090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63653" y="1163662"/>
          <a:ext cx="7437437" cy="5837238"/>
        </p:xfrm>
        <a:graphic>
          <a:graphicData uri="http://schemas.openxmlformats.org/presentationml/2006/ole">
            <p:oleObj spid="_x0000_s809986" name="Document" r:id="rId3" imgW="9697148" imgH="7618066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2143108" y="3765559"/>
          <a:ext cx="1987550" cy="877887"/>
        </p:xfrm>
        <a:graphic>
          <a:graphicData uri="http://schemas.openxmlformats.org/presentationml/2006/ole">
            <p:oleObj spid="_x0000_s809987" name="Document" r:id="rId5" imgW="1848104" imgH="8213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2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19200" y="2408238"/>
          <a:ext cx="6934200" cy="2255837"/>
        </p:xfrm>
        <a:graphic>
          <a:graphicData uri="http://schemas.openxmlformats.org/presentationml/2006/ole">
            <p:oleObj spid="_x0000_s811010" name="Document" r:id="rId3" imgW="8021405" imgH="2578772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785786" y="1428736"/>
          <a:ext cx="6450012" cy="1427162"/>
        </p:xfrm>
        <a:graphic>
          <a:graphicData uri="http://schemas.openxmlformats.org/presentationml/2006/ole">
            <p:oleObj spid="_x0000_s812034" name="Document" r:id="rId3" imgW="7517998" imgH="166919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285852" y="2903559"/>
          <a:ext cx="7010400" cy="3668713"/>
        </p:xfrm>
        <a:graphic>
          <a:graphicData uri="http://schemas.openxmlformats.org/presentationml/2006/ole">
            <p:oleObj spid="_x0000_s812035" name="Document" r:id="rId4" imgW="7963831" imgH="4160356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1016018" y="3624273"/>
          <a:ext cx="6127750" cy="1233487"/>
        </p:xfrm>
        <a:graphic>
          <a:graphicData uri="http://schemas.openxmlformats.org/presentationml/2006/ole">
            <p:oleObj spid="_x0000_s813058" name="Document" r:id="rId3" imgW="7659052" imgH="152786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143000" y="1219200"/>
          <a:ext cx="7040563" cy="2225675"/>
        </p:xfrm>
        <a:graphic>
          <a:graphicData uri="http://schemas.openxmlformats.org/presentationml/2006/ole">
            <p:oleObj spid="_x0000_s813059" name="Document" r:id="rId4" imgW="7870994" imgH="2499098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189038" y="1857364"/>
          <a:ext cx="7132637" cy="3322638"/>
        </p:xfrm>
        <a:graphic>
          <a:graphicData uri="http://schemas.openxmlformats.org/presentationml/2006/ole">
            <p:oleObj spid="_x0000_s814082" name="Document" r:id="rId3" imgW="8247380" imgH="3788664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61996" y="2846393"/>
          <a:ext cx="7010400" cy="1439863"/>
        </p:xfrm>
        <a:graphic>
          <a:graphicData uri="http://schemas.openxmlformats.org/presentationml/2006/ole">
            <p:oleObj spid="_x0000_s815106" name="Document" r:id="rId3" imgW="7606877" imgH="156752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066800" y="1143000"/>
          <a:ext cx="7299325" cy="2514600"/>
        </p:xfrm>
        <a:graphic>
          <a:graphicData uri="http://schemas.openxmlformats.org/presentationml/2006/ole">
            <p:oleObj spid="_x0000_s815107" name="Document" r:id="rId4" imgW="8450326" imgH="2931717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071538" y="4089432"/>
          <a:ext cx="7546975" cy="3840162"/>
        </p:xfrm>
        <a:graphic>
          <a:graphicData uri="http://schemas.openxmlformats.org/presentationml/2006/ole">
            <p:oleObj spid="_x0000_s815108" name="Document" r:id="rId6" imgW="8490987" imgH="43654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06475" y="1817708"/>
          <a:ext cx="7604125" cy="4540250"/>
        </p:xfrm>
        <a:graphic>
          <a:graphicData uri="http://schemas.openxmlformats.org/presentationml/2006/ole">
            <p:oleObj spid="_x0000_s816130" name="Document" r:id="rId3" imgW="8950494" imgH="536267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127125" y="3329022"/>
          <a:ext cx="7239000" cy="5029200"/>
        </p:xfrm>
        <a:graphic>
          <a:graphicData uri="http://schemas.openxmlformats.org/presentationml/2006/ole">
            <p:oleObj spid="_x0000_s817154" name="Document" r:id="rId4" imgW="8697891" imgH="6063521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642910" y="1857364"/>
          <a:ext cx="7042150" cy="1052512"/>
        </p:xfrm>
        <a:graphic>
          <a:graphicData uri="http://schemas.openxmlformats.org/presentationml/2006/ole">
            <p:oleObj spid="_x0000_s817155" name="Document" r:id="rId5" imgW="8009530" imgH="11987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69925" y="1571612"/>
          <a:ext cx="6108700" cy="2133600"/>
        </p:xfrm>
        <a:graphic>
          <a:graphicData uri="http://schemas.openxmlformats.org/presentationml/2006/ole">
            <p:oleObj spid="_x0000_s414723" name="Document" r:id="rId4" imgW="7575212" imgH="2659024" progId="Word.Document.8">
              <p:embed/>
            </p:oleObj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073150" y="2506686"/>
          <a:ext cx="7375525" cy="4279900"/>
        </p:xfrm>
        <a:graphic>
          <a:graphicData uri="http://schemas.openxmlformats.org/presentationml/2006/ole">
            <p:oleObj spid="_x0000_s414724" name="Document" r:id="rId5" imgW="8922787" imgH="51503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071538" y="1671646"/>
          <a:ext cx="7331075" cy="2971800"/>
        </p:xfrm>
        <a:graphic>
          <a:graphicData uri="http://schemas.openxmlformats.org/presentationml/2006/ole">
            <p:oleObj spid="_x0000_s818178" name="Document" r:id="rId3" imgW="8951214" imgH="3383083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04910" y="4408511"/>
          <a:ext cx="6781800" cy="2378075"/>
        </p:xfrm>
        <a:graphic>
          <a:graphicData uri="http://schemas.openxmlformats.org/presentationml/2006/ole">
            <p:oleObj spid="_x0000_s818179" name="Document" r:id="rId4" imgW="7715546" imgH="2662772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049365" y="1277966"/>
          <a:ext cx="7451725" cy="6294438"/>
        </p:xfrm>
        <a:graphic>
          <a:graphicData uri="http://schemas.openxmlformats.org/presentationml/2006/ole">
            <p:oleObj spid="_x0000_s819202" name="Document" r:id="rId4" imgW="10272162" imgH="857667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离散型随机变量的分布列的性质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142976" y="1935186"/>
          <a:ext cx="7265988" cy="4851400"/>
        </p:xfrm>
        <a:graphic>
          <a:graphicData uri="http://schemas.openxmlformats.org/presentationml/2006/ole">
            <p:oleObj spid="_x0000_s820226" name="Document" r:id="rId3" imgW="8345255" imgH="558475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1275" y="1355725"/>
          <a:ext cx="6750050" cy="3048000"/>
        </p:xfrm>
        <a:graphic>
          <a:graphicData uri="http://schemas.openxmlformats.org/presentationml/2006/ole">
            <p:oleObj spid="_x0000_s821250" name="Document" r:id="rId4" imgW="7535270" imgH="3411564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39836" y="3678247"/>
          <a:ext cx="6961188" cy="1036637"/>
        </p:xfrm>
        <a:graphic>
          <a:graphicData uri="http://schemas.openxmlformats.org/presentationml/2006/ole">
            <p:oleObj spid="_x0000_s821251" name="Document" r:id="rId5" imgW="7557939" imgH="11381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928662" y="1633563"/>
          <a:ext cx="7583488" cy="5510213"/>
        </p:xfrm>
        <a:graphic>
          <a:graphicData uri="http://schemas.openxmlformats.org/presentationml/2006/ole">
            <p:oleObj spid="_x0000_s822274" name="Document" r:id="rId4" imgW="9033256" imgH="654192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9200" y="1616075"/>
          <a:ext cx="6950075" cy="4814888"/>
        </p:xfrm>
        <a:graphic>
          <a:graphicData uri="http://schemas.openxmlformats.org/presentationml/2006/ole">
            <p:oleObj spid="_x0000_s823298" name="Document" r:id="rId3" imgW="7768082" imgH="5389356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066800" y="1174769"/>
          <a:ext cx="7239000" cy="4968875"/>
        </p:xfrm>
        <a:graphic>
          <a:graphicData uri="http://schemas.openxmlformats.org/presentationml/2006/ole">
            <p:oleObj spid="_x0000_s824322" name="Document" r:id="rId3" imgW="7808743" imgH="528120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930275" y="4359275"/>
          <a:ext cx="6888163" cy="1020763"/>
        </p:xfrm>
        <a:graphic>
          <a:graphicData uri="http://schemas.openxmlformats.org/presentationml/2006/ole">
            <p:oleObj spid="_x0000_s824323" name="Document" r:id="rId5" imgW="7557939" imgH="11381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214414" y="1252557"/>
          <a:ext cx="6973888" cy="4962525"/>
        </p:xfrm>
        <a:graphic>
          <a:graphicData uri="http://schemas.openxmlformats.org/presentationml/2006/ole">
            <p:oleObj spid="_x0000_s825346" name="Document" r:id="rId4" imgW="7786434" imgH="55548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离散型随机变量分布列的求法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00100" y="1928802"/>
          <a:ext cx="7558088" cy="5241925"/>
        </p:xfrm>
        <a:graphic>
          <a:graphicData uri="http://schemas.openxmlformats.org/presentationml/2006/ole">
            <p:oleObj spid="_x0000_s826370" name="Document" r:id="rId3" imgW="8690335" imgH="604910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3000" y="1069981"/>
          <a:ext cx="7102475" cy="3216275"/>
        </p:xfrm>
        <a:graphic>
          <a:graphicData uri="http://schemas.openxmlformats.org/presentationml/2006/ole">
            <p:oleObj spid="_x0000_s827394" name="Document" r:id="rId4" imgW="7894384" imgH="359326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28670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分步乘法计数原理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66838" y="2055847"/>
          <a:ext cx="7119938" cy="6230937"/>
        </p:xfrm>
        <a:graphic>
          <a:graphicData uri="http://schemas.openxmlformats.org/presentationml/2006/ole">
            <p:oleObj spid="_x0000_s417794" name="Document" r:id="rId3" imgW="8976042" imgH="786465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96963" y="928670"/>
          <a:ext cx="7178675" cy="5881688"/>
        </p:xfrm>
        <a:graphic>
          <a:graphicData uri="http://schemas.openxmlformats.org/presentationml/2006/ole">
            <p:oleObj spid="_x0000_s828418" name="Document" r:id="rId4" imgW="8617289" imgH="67452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3000" y="1641490"/>
          <a:ext cx="7146925" cy="3930650"/>
        </p:xfrm>
        <a:graphic>
          <a:graphicData uri="http://schemas.openxmlformats.org/presentationml/2006/ole">
            <p:oleObj spid="_x0000_s829442" name="Document" r:id="rId4" imgW="8096250" imgH="44740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50953" y="1285860"/>
          <a:ext cx="7450137" cy="5170487"/>
        </p:xfrm>
        <a:graphic>
          <a:graphicData uri="http://schemas.openxmlformats.org/presentationml/2006/ole">
            <p:oleObj spid="_x0000_s830466" name="Document" r:id="rId3" imgW="8690335" imgH="605703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29386" name="Object 4"/>
          <p:cNvGraphicFramePr>
            <a:graphicFrameLocks noChangeAspect="1"/>
          </p:cNvGraphicFramePr>
          <p:nvPr/>
        </p:nvGraphicFramePr>
        <p:xfrm>
          <a:off x="1142976" y="1085874"/>
          <a:ext cx="7178675" cy="5700712"/>
        </p:xfrm>
        <a:graphic>
          <a:graphicData uri="http://schemas.openxmlformats.org/presentationml/2006/ole">
            <p:oleObj spid="_x0000_s831490" name="Document" r:id="rId4" imgW="8617289" imgH="67452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超几何分布</a:t>
            </a:r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66800" y="1812925"/>
          <a:ext cx="7223125" cy="5029200"/>
        </p:xfrm>
        <a:graphic>
          <a:graphicData uri="http://schemas.openxmlformats.org/presentationml/2006/ole">
            <p:oleObj spid="_x0000_s832514" name="Document" r:id="rId3" imgW="8690335" imgH="606496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58875" y="1355725"/>
          <a:ext cx="7100888" cy="3368675"/>
        </p:xfrm>
        <a:graphic>
          <a:graphicData uri="http://schemas.openxmlformats.org/presentationml/2006/ole">
            <p:oleObj spid="_x0000_s833538" name="Document" r:id="rId4" imgW="7894384" imgH="37641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974725" y="1127125"/>
          <a:ext cx="7513638" cy="5943600"/>
        </p:xfrm>
        <a:graphic>
          <a:graphicData uri="http://schemas.openxmlformats.org/presentationml/2006/ole">
            <p:oleObj spid="_x0000_s834562" name="Document" r:id="rId4" imgW="9182227" imgH="71602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89038" y="1570038"/>
          <a:ext cx="7146925" cy="3900487"/>
        </p:xfrm>
        <a:graphic>
          <a:graphicData uri="http://schemas.openxmlformats.org/presentationml/2006/ole">
            <p:oleObj spid="_x0000_s835586" name="Document" r:id="rId4" imgW="7986501" imgH="43647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871566" y="992215"/>
          <a:ext cx="7772400" cy="6294437"/>
        </p:xfrm>
        <a:graphic>
          <a:graphicData uri="http://schemas.openxmlformats.org/presentationml/2006/ole">
            <p:oleObj spid="_x0000_s836610" name="Document" r:id="rId4" imgW="10364280" imgH="838127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12838" y="1143000"/>
          <a:ext cx="7253287" cy="5029200"/>
        </p:xfrm>
        <a:graphic>
          <a:graphicData uri="http://schemas.openxmlformats.org/presentationml/2006/ole">
            <p:oleObj spid="_x0000_s837634" name="Document" r:id="rId3" imgW="9598194" imgH="6566441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19200" y="1357298"/>
          <a:ext cx="6900863" cy="3071813"/>
        </p:xfrm>
        <a:graphic>
          <a:graphicData uri="http://schemas.openxmlformats.org/presentationml/2006/ole">
            <p:oleObj spid="_x0000_s419842" name="Document" r:id="rId4" imgW="7969038" imgH="3529525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77944" y="3795730"/>
          <a:ext cx="6108700" cy="2133600"/>
        </p:xfrm>
        <a:graphic>
          <a:graphicData uri="http://schemas.openxmlformats.org/presentationml/2006/ole">
            <p:oleObj spid="_x0000_s419843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误区警示　　</a:t>
            </a:r>
            <a:r>
              <a:rPr lang="en-US" altLang="en-US" sz="2400" b="1" dirty="0" smtClean="0"/>
              <a:t> 24.</a:t>
            </a:r>
            <a:r>
              <a:rPr lang="zh-CN" altLang="en-US" sz="2400" b="1" dirty="0" smtClean="0"/>
              <a:t>随机变量取值不全致误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112863" y="1889141"/>
          <a:ext cx="7102475" cy="3825875"/>
        </p:xfrm>
        <a:graphic>
          <a:graphicData uri="http://schemas.openxmlformats.org/presentationml/2006/ole">
            <p:oleObj spid="_x0000_s838658" name="Document" r:id="rId3" imgW="8877808" imgH="478837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239867" y="1285860"/>
          <a:ext cx="7546975" cy="6840537"/>
        </p:xfrm>
        <a:graphic>
          <a:graphicData uri="http://schemas.openxmlformats.org/presentationml/2006/ole">
            <p:oleObj spid="_x0000_s839682" name="Document" r:id="rId4" imgW="9047649" imgH="826843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214414" y="1341471"/>
          <a:ext cx="7512050" cy="6873875"/>
        </p:xfrm>
        <a:graphic>
          <a:graphicData uri="http://schemas.openxmlformats.org/presentationml/2006/ole">
            <p:oleObj spid="_x0000_s840706" name="Document" r:id="rId4" imgW="9181507" imgH="82796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3000" y="1493838"/>
          <a:ext cx="7116763" cy="3475037"/>
        </p:xfrm>
        <a:graphic>
          <a:graphicData uri="http://schemas.openxmlformats.org/presentationml/2006/ole">
            <p:oleObj spid="_x0000_s841730" name="Document" r:id="rId4" imgW="8406066" imgH="41142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1480" name="Object 8"/>
          <p:cNvGraphicFramePr>
            <a:graphicFrameLocks noChangeAspect="1"/>
          </p:cNvGraphicFramePr>
          <p:nvPr/>
        </p:nvGraphicFramePr>
        <p:xfrm>
          <a:off x="1070002" y="1071546"/>
          <a:ext cx="7359650" cy="6918325"/>
        </p:xfrm>
        <a:graphic>
          <a:graphicData uri="http://schemas.openxmlformats.org/presentationml/2006/ole">
            <p:oleObj spid="_x0000_s842754" name="Document" r:id="rId4" imgW="7365069" imgH="6984639" progId="Word.Document.8">
              <p:embed/>
            </p:oleObj>
          </a:graphicData>
        </a:graphic>
      </p:graphicFrame>
      <p:sp>
        <p:nvSpPr>
          <p:cNvPr id="36148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6148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1487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286000" y="3429000"/>
            <a:ext cx="4572000" cy="0"/>
          </a:xfrm>
          <a:prstGeom prst="rect">
            <a:avLst/>
          </a:prstGeom>
        </p:spPr>
        <p:txBody>
          <a:bodyPr/>
          <a:lstStyle/>
          <a:p>
            <a:r>
              <a:rPr lang="zh-CN" sz="1050">
                <a:latin typeface="Times New Roman"/>
                <a:ea typeface="GBK_S"/>
                <a:cs typeface="Times New Roman"/>
              </a:rPr>
              <a:t>綈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1480" name="Object 8"/>
          <p:cNvGraphicFramePr>
            <a:graphicFrameLocks noChangeAspect="1"/>
          </p:cNvGraphicFramePr>
          <p:nvPr/>
        </p:nvGraphicFramePr>
        <p:xfrm>
          <a:off x="930275" y="1154145"/>
          <a:ext cx="7710488" cy="6918325"/>
        </p:xfrm>
        <a:graphic>
          <a:graphicData uri="http://schemas.openxmlformats.org/presentationml/2006/ole">
            <p:oleObj spid="_x0000_s843778" name="Document" r:id="rId4" imgW="7776358" imgH="6995094" progId="Word.Document.8">
              <p:embed/>
            </p:oleObj>
          </a:graphicData>
        </a:graphic>
      </p:graphicFrame>
      <p:sp>
        <p:nvSpPr>
          <p:cNvPr id="36148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6148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1487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286000" y="3429000"/>
            <a:ext cx="4572000" cy="0"/>
          </a:xfrm>
          <a:prstGeom prst="rect">
            <a:avLst/>
          </a:prstGeom>
        </p:spPr>
        <p:txBody>
          <a:bodyPr/>
          <a:lstStyle/>
          <a:p>
            <a:r>
              <a:rPr lang="zh-CN" sz="1050">
                <a:latin typeface="Times New Roman"/>
                <a:ea typeface="GBK_S"/>
                <a:cs typeface="Times New Roman"/>
              </a:rPr>
              <a:t>綈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050925" y="777902"/>
          <a:ext cx="7681913" cy="6508750"/>
        </p:xfrm>
        <a:graphic>
          <a:graphicData uri="http://schemas.openxmlformats.org/presentationml/2006/ole">
            <p:oleObj spid="_x0000_s844802" name="Document" r:id="rId4" imgW="9181148" imgH="7684401" progId="Word.Document.8">
              <p:embed/>
            </p:oleObj>
          </a:graphicData>
        </a:graphic>
      </p:graphicFrame>
      <p:sp>
        <p:nvSpPr>
          <p:cNvPr id="4198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41985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19854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143000" y="3000372"/>
          <a:ext cx="7086600" cy="4281487"/>
        </p:xfrm>
        <a:graphic>
          <a:graphicData uri="http://schemas.openxmlformats.org/presentationml/2006/ole">
            <p:oleObj spid="_x0000_s845826" name="Document" r:id="rId3" imgW="9385893" imgH="5583313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71538" y="1643050"/>
          <a:ext cx="7315200" cy="2895600"/>
        </p:xfrm>
        <a:graphic>
          <a:graphicData uri="http://schemas.openxmlformats.org/presentationml/2006/ole">
            <p:oleObj spid="_x0000_s845827" name="Document" r:id="rId4" imgW="9344872" imgH="37183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219200" y="3063875"/>
          <a:ext cx="7040563" cy="2590800"/>
        </p:xfrm>
        <a:graphic>
          <a:graphicData uri="http://schemas.openxmlformats.org/presentationml/2006/ole">
            <p:oleObj spid="_x0000_s846850" name="Document" r:id="rId3" imgW="9377616" imgH="3459513" progId="Word.Document.8">
              <p:embed/>
            </p:oleObj>
          </a:graphicData>
        </a:graphic>
      </p:graphicFrame>
      <p:graphicFrame>
        <p:nvGraphicFramePr>
          <p:cNvPr id="289800" name="Object 6"/>
          <p:cNvGraphicFramePr>
            <a:graphicFrameLocks noChangeAspect="1"/>
          </p:cNvGraphicFramePr>
          <p:nvPr/>
        </p:nvGraphicFramePr>
        <p:xfrm>
          <a:off x="1219200" y="1736725"/>
          <a:ext cx="6248400" cy="1082675"/>
        </p:xfrm>
        <a:graphic>
          <a:graphicData uri="http://schemas.openxmlformats.org/presentationml/2006/ole">
            <p:oleObj spid="_x0000_s846851" name="Document" r:id="rId4" imgW="7516918" imgH="13083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71538" y="1203325"/>
          <a:ext cx="7421563" cy="4313238"/>
        </p:xfrm>
        <a:graphic>
          <a:graphicData uri="http://schemas.openxmlformats.org/presentationml/2006/ole">
            <p:oleObj spid="_x0000_s847874" name="Document" r:id="rId3" imgW="9679876" imgH="5622970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06500" y="1363693"/>
          <a:ext cx="7156450" cy="6351587"/>
        </p:xfrm>
        <a:graphic>
          <a:graphicData uri="http://schemas.openxmlformats.org/presentationml/2006/ole">
            <p:oleObj spid="_x0000_s420866" name="Document" r:id="rId4" imgW="8644636" imgH="76674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46175" y="1357298"/>
          <a:ext cx="7254875" cy="5692775"/>
        </p:xfrm>
        <a:graphic>
          <a:graphicData uri="http://schemas.openxmlformats.org/presentationml/2006/ole">
            <p:oleObj spid="_x0000_s848898" name="Document" r:id="rId3" imgW="8997632" imgH="708558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43000" y="1355725"/>
          <a:ext cx="7192963" cy="5654675"/>
        </p:xfrm>
        <a:graphic>
          <a:graphicData uri="http://schemas.openxmlformats.org/presentationml/2006/ole">
            <p:oleObj spid="_x0000_s849922" name="Document" r:id="rId3" imgW="9131490" imgH="7095318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离散型随机变量及其分布列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61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</a:t>
            </a:r>
            <a:r>
              <a:rPr lang="en-US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n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次独立重复试验与二项分布</a:t>
            </a:r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500174"/>
          <a:ext cx="7364413" cy="5095875"/>
        </p:xfrm>
        <a:graphic>
          <a:graphicData uri="http://schemas.openxmlformats.org/presentationml/2006/ole">
            <p:oleObj spid="_x0000_s850946" name="Document" r:id="rId5" imgW="8095530" imgH="56262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03238" y="1463675"/>
          <a:ext cx="7726362" cy="5821363"/>
        </p:xfrm>
        <a:graphic>
          <a:graphicData uri="http://schemas.openxmlformats.org/presentationml/2006/ole">
            <p:oleObj spid="_x0000_s851970" name="Document" r:id="rId5" imgW="11783462" imgH="88899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96963" y="1524016"/>
          <a:ext cx="7285037" cy="4191000"/>
        </p:xfrm>
        <a:graphic>
          <a:graphicData uri="http://schemas.openxmlformats.org/presentationml/2006/ole">
            <p:oleObj spid="_x0000_s852994" name="Document" r:id="rId5" imgW="8763381" imgH="5047586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12838" y="3398838"/>
          <a:ext cx="7024687" cy="3352800"/>
        </p:xfrm>
        <a:graphic>
          <a:graphicData uri="http://schemas.openxmlformats.org/presentationml/2006/ole">
            <p:oleObj spid="_x0000_s854018" name="Document" r:id="rId5" imgW="8286242" imgH="3968201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22385" y="1935163"/>
          <a:ext cx="6735763" cy="1052512"/>
        </p:xfrm>
        <a:graphic>
          <a:graphicData uri="http://schemas.openxmlformats.org/presentationml/2006/ole">
            <p:oleObj spid="_x0000_s854019" name="Document" r:id="rId6" imgW="7515479" imgH="117636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96963" y="1428736"/>
          <a:ext cx="7148512" cy="4114800"/>
        </p:xfrm>
        <a:graphic>
          <a:graphicData uri="http://schemas.openxmlformats.org/presentationml/2006/ole">
            <p:oleObj spid="_x0000_s855042" name="Document" r:id="rId5" imgW="8763381" imgH="50555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12838" y="3357562"/>
          <a:ext cx="6888162" cy="3290887"/>
        </p:xfrm>
        <a:graphic>
          <a:graphicData uri="http://schemas.openxmlformats.org/presentationml/2006/ole">
            <p:oleObj spid="_x0000_s856066" name="Document" r:id="rId5" imgW="8286242" imgH="3974330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22385" y="1935163"/>
          <a:ext cx="6735763" cy="1052512"/>
        </p:xfrm>
        <a:graphic>
          <a:graphicData uri="http://schemas.openxmlformats.org/presentationml/2006/ole">
            <p:oleObj spid="_x0000_s856067" name="Document" r:id="rId6" imgW="7515479" imgH="117636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96963" y="1431925"/>
          <a:ext cx="7010400" cy="4038600"/>
        </p:xfrm>
        <a:graphic>
          <a:graphicData uri="http://schemas.openxmlformats.org/presentationml/2006/ole">
            <p:oleObj spid="_x0000_s857090" name="Document" r:id="rId5" imgW="8763381" imgH="50634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52551" y="1573213"/>
          <a:ext cx="7205663" cy="2998787"/>
        </p:xfrm>
        <a:graphic>
          <a:graphicData uri="http://schemas.openxmlformats.org/presentationml/2006/ole">
            <p:oleObj spid="_x0000_s421890" name="Document" r:id="rId4" imgW="740889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12838" y="3357562"/>
          <a:ext cx="6888162" cy="3290887"/>
        </p:xfrm>
        <a:graphic>
          <a:graphicData uri="http://schemas.openxmlformats.org/presentationml/2006/ole">
            <p:oleObj spid="_x0000_s858114" name="Document" r:id="rId5" imgW="8286242" imgH="3980819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122385" y="1935163"/>
          <a:ext cx="6735763" cy="1052512"/>
        </p:xfrm>
        <a:graphic>
          <a:graphicData uri="http://schemas.openxmlformats.org/presentationml/2006/ole">
            <p:oleObj spid="_x0000_s858115" name="Document" r:id="rId6" imgW="7515479" imgH="11781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00" y="1285860"/>
          <a:ext cx="7254875" cy="4130675"/>
        </p:xfrm>
        <a:graphic>
          <a:graphicData uri="http://schemas.openxmlformats.org/presentationml/2006/ole">
            <p:oleObj spid="_x0000_s859138" name="Document" r:id="rId5" imgW="9211374" imgH="51698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71538" y="1500174"/>
          <a:ext cx="7329487" cy="5426075"/>
        </p:xfrm>
        <a:graphic>
          <a:graphicData uri="http://schemas.openxmlformats.org/presentationml/2006/ole">
            <p:oleObj spid="_x0000_s860162" name="Document" r:id="rId5" imgW="9122495" imgH="665801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62" y="1428736"/>
          <a:ext cx="7329487" cy="5426075"/>
        </p:xfrm>
        <a:graphic>
          <a:graphicData uri="http://schemas.openxmlformats.org/presentationml/2006/ole">
            <p:oleObj spid="_x0000_s861186" name="Document" r:id="rId5" imgW="9112419" imgH="66673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66800" y="1571612"/>
          <a:ext cx="7375525" cy="6324600"/>
        </p:xfrm>
        <a:graphic>
          <a:graphicData uri="http://schemas.openxmlformats.org/presentationml/2006/ole">
            <p:oleObj spid="_x0000_s862210" name="Document" r:id="rId3" imgW="9010227" imgH="7615182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5072066" y="3444885"/>
          <a:ext cx="2279650" cy="1412875"/>
        </p:xfrm>
        <a:graphic>
          <a:graphicData uri="http://schemas.openxmlformats.org/presentationml/2006/ole">
            <p:oleObj spid="_x0000_s862211" name="Document" r:id="rId5" imgW="2514875" imgH="1554172" progId="Word.Document.8">
              <p:embed/>
            </p:oleObj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5935688" y="4302141"/>
          <a:ext cx="2279650" cy="1412875"/>
        </p:xfrm>
        <a:graphic>
          <a:graphicData uri="http://schemas.openxmlformats.org/presentationml/2006/ole">
            <p:oleObj spid="_x0000_s862212" name="Document" r:id="rId6" imgW="2514875" imgH="1552374" progId="Word.Document.8">
              <p:embed/>
            </p:oleObj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5792812" y="5302273"/>
          <a:ext cx="2279650" cy="1412875"/>
        </p:xfrm>
        <a:graphic>
          <a:graphicData uri="http://schemas.openxmlformats.org/presentationml/2006/ole">
            <p:oleObj spid="_x0000_s862213" name="Document" r:id="rId7" imgW="2514875" imgH="1554172" progId="Word.Document.8">
              <p:embed/>
            </p:oleObj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3649672" y="5659463"/>
          <a:ext cx="2279650" cy="1412875"/>
        </p:xfrm>
        <a:graphic>
          <a:graphicData uri="http://schemas.openxmlformats.org/presentationml/2006/ole">
            <p:oleObj spid="_x0000_s862214" name="Document" r:id="rId8" imgW="2514875" imgH="15541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90600" y="969987"/>
          <a:ext cx="7483475" cy="5959475"/>
        </p:xfrm>
        <a:graphic>
          <a:graphicData uri="http://schemas.openxmlformats.org/presentationml/2006/ole">
            <p:oleObj spid="_x0000_s863234" name="Document" r:id="rId3" imgW="9554295" imgH="7618066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16"/>
          <p:cNvGraphicFramePr>
            <a:graphicFrameLocks noChangeAspect="1"/>
          </p:cNvGraphicFramePr>
          <p:nvPr/>
        </p:nvGraphicFramePr>
        <p:xfrm>
          <a:off x="3571868" y="3929066"/>
          <a:ext cx="1981200" cy="868363"/>
        </p:xfrm>
        <a:graphic>
          <a:graphicData uri="http://schemas.openxmlformats.org/presentationml/2006/ole">
            <p:oleObj spid="_x0000_s863235" name="Document" r:id="rId5" imgW="1848104" imgH="821316" progId="Word.Document.8">
              <p:embed/>
            </p:oleObj>
          </a:graphicData>
        </a:graphic>
      </p:graphicFrame>
      <p:graphicFrame>
        <p:nvGraphicFramePr>
          <p:cNvPr id="6" name="Object 19"/>
          <p:cNvGraphicFramePr>
            <a:graphicFrameLocks noChangeAspect="1"/>
          </p:cNvGraphicFramePr>
          <p:nvPr/>
        </p:nvGraphicFramePr>
        <p:xfrm>
          <a:off x="5662634" y="3989398"/>
          <a:ext cx="1981200" cy="868362"/>
        </p:xfrm>
        <a:graphic>
          <a:graphicData uri="http://schemas.openxmlformats.org/presentationml/2006/ole">
            <p:oleObj spid="_x0000_s863236" name="Document" r:id="rId6" imgW="1848104" imgH="8213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27163" y="2409834"/>
          <a:ext cx="7059613" cy="2305050"/>
        </p:xfrm>
        <a:graphic>
          <a:graphicData uri="http://schemas.openxmlformats.org/presentationml/2006/ole">
            <p:oleObj spid="_x0000_s864258" name="Document" r:id="rId3" imgW="7877831" imgH="2578772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836632" y="1573210"/>
          <a:ext cx="6450012" cy="1427162"/>
        </p:xfrm>
        <a:graphic>
          <a:graphicData uri="http://schemas.openxmlformats.org/presentationml/2006/ole">
            <p:oleObj spid="_x0000_s865282" name="Document" r:id="rId3" imgW="7517998" imgH="166919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279525" y="3073423"/>
          <a:ext cx="7010400" cy="3641725"/>
        </p:xfrm>
        <a:graphic>
          <a:graphicData uri="http://schemas.openxmlformats.org/presentationml/2006/ole">
            <p:oleObj spid="_x0000_s865283" name="Document" r:id="rId4" imgW="7963831" imgH="4160356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1801836" y="3767149"/>
          <a:ext cx="6127750" cy="1233487"/>
        </p:xfrm>
        <a:graphic>
          <a:graphicData uri="http://schemas.openxmlformats.org/presentationml/2006/ole">
            <p:oleObj spid="_x0000_s866306" name="Document" r:id="rId3" imgW="7515479" imgH="152930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143000" y="1235075"/>
          <a:ext cx="7040563" cy="2224088"/>
        </p:xfrm>
        <a:graphic>
          <a:graphicData uri="http://schemas.openxmlformats.org/presentationml/2006/ole">
            <p:oleObj spid="_x0000_s866307" name="Document" r:id="rId4" imgW="7870994" imgH="2499098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65238" y="1130320"/>
          <a:ext cx="7132637" cy="5227638"/>
        </p:xfrm>
        <a:graphic>
          <a:graphicData uri="http://schemas.openxmlformats.org/presentationml/2006/ole">
            <p:oleObj spid="_x0000_s867330" name="Document" r:id="rId3" imgW="8103806" imgH="5952121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43308" y="2420888"/>
            <a:ext cx="2092588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幼圆" pitchFamily="49" charset="-122"/>
                <a:ea typeface="幼圆" pitchFamily="49" charset="-122"/>
              </a:rPr>
              <a:t>目 录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87450" y="3068638"/>
            <a:ext cx="7056438" cy="34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130300" y="3282950"/>
            <a:ext cx="7127875" cy="271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59</a:t>
            </a: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　几何概型 </a:t>
            </a:r>
            <a:endParaRPr lang="zh-CN" altLang="en-US" sz="2400" b="1">
              <a:solidFill>
                <a:schemeClr val="hlink"/>
              </a:solidFill>
              <a:latin typeface="宋体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60</a:t>
            </a: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　离散型随机变量及其分布列 </a:t>
            </a:r>
            <a:endParaRPr lang="zh-CN" altLang="en-US" sz="2400" b="1">
              <a:solidFill>
                <a:schemeClr val="hlink"/>
              </a:solidFill>
              <a:latin typeface="宋体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61</a:t>
            </a: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　</a:t>
            </a:r>
            <a:r>
              <a:rPr lang="en-US" altLang="zh-CN" sz="2400" b="1" i="1">
                <a:solidFill>
                  <a:schemeClr val="hlink"/>
                </a:solidFill>
                <a:latin typeface="Times New Roman" pitchFamily="18" charset="0"/>
                <a:hlinkClick r:id="" action="ppaction://noaction"/>
              </a:rPr>
              <a:t>n</a:t>
            </a: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次独立重复试验与二项分布 </a:t>
            </a:r>
            <a:endParaRPr lang="zh-CN" altLang="en-US" sz="2400" b="1">
              <a:solidFill>
                <a:schemeClr val="hlink"/>
              </a:solidFill>
              <a:latin typeface="宋体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62</a:t>
            </a:r>
            <a:r>
              <a:rPr lang="zh-CN" altLang="en-US" sz="2400" b="1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　离散型随机变量的均值与方差、正态分布</a:t>
            </a:r>
            <a:r>
              <a:rPr lang="zh-CN" altLang="en-US" sz="1900" b="1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 </a:t>
            </a:r>
            <a:endParaRPr lang="zh-CN" altLang="en-US" sz="1900" b="1">
              <a:solidFill>
                <a:srgbClr val="C00000"/>
              </a:solidFill>
              <a:latin typeface="宋体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1900" b="1">
              <a:solidFill>
                <a:srgbClr val="C00000"/>
              </a:solidFill>
              <a:latin typeface="宋体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22363" y="996977"/>
          <a:ext cx="7229475" cy="6218237"/>
        </p:xfrm>
        <a:graphic>
          <a:graphicData uri="http://schemas.openxmlformats.org/presentationml/2006/ole">
            <p:oleObj spid="_x0000_s427010" name="Document" r:id="rId4" imgW="9261750" imgH="798867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096963" y="1371610"/>
          <a:ext cx="7300912" cy="3414712"/>
        </p:xfrm>
        <a:graphic>
          <a:graphicData uri="http://schemas.openxmlformats.org/presentationml/2006/ole">
            <p:oleObj spid="_x0000_s868354" name="Document" r:id="rId3" imgW="8450326" imgH="396820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642910" y="2143116"/>
          <a:ext cx="6934200" cy="1417638"/>
        </p:xfrm>
        <a:graphic>
          <a:graphicData uri="http://schemas.openxmlformats.org/presentationml/2006/ole">
            <p:oleObj spid="_x0000_s869378" name="Document" r:id="rId3" imgW="7606877" imgH="156752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071538" y="3929066"/>
          <a:ext cx="7467600" cy="3825875"/>
        </p:xfrm>
        <a:graphic>
          <a:graphicData uri="http://schemas.openxmlformats.org/presentationml/2006/ole">
            <p:oleObj spid="_x0000_s869379" name="Document" r:id="rId5" imgW="8490987" imgH="43654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42976" y="1824050"/>
          <a:ext cx="7265987" cy="3462338"/>
        </p:xfrm>
        <a:graphic>
          <a:graphicData uri="http://schemas.openxmlformats.org/presentationml/2006/ole">
            <p:oleObj spid="_x0000_s870402" name="Document" r:id="rId3" imgW="8518334" imgH="4042828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050925" y="4068763"/>
          <a:ext cx="7042150" cy="1052512"/>
        </p:xfrm>
        <a:graphic>
          <a:graphicData uri="http://schemas.openxmlformats.org/presentationml/2006/ole">
            <p:oleObj spid="_x0000_s870403" name="Document" r:id="rId4" imgW="8009530" imgH="119871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214414" y="1314471"/>
          <a:ext cx="7239000" cy="5043487"/>
        </p:xfrm>
        <a:graphic>
          <a:graphicData uri="http://schemas.openxmlformats.org/presentationml/2006/ole">
            <p:oleObj spid="_x0000_s871426" name="Document" r:id="rId4" imgW="8697891" imgH="60728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43000" y="1142984"/>
          <a:ext cx="7223125" cy="3413125"/>
        </p:xfrm>
        <a:graphic>
          <a:graphicData uri="http://schemas.openxmlformats.org/presentationml/2006/ole">
            <p:oleObj spid="_x0000_s872450" name="Document" r:id="rId3" imgW="8518334" imgH="4049317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050925" y="4068763"/>
          <a:ext cx="7042150" cy="1052512"/>
        </p:xfrm>
        <a:graphic>
          <a:graphicData uri="http://schemas.openxmlformats.org/presentationml/2006/ole">
            <p:oleObj spid="_x0000_s872451" name="Document" r:id="rId4" imgW="7999815" imgH="120015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214414" y="1314471"/>
          <a:ext cx="7239000" cy="5043487"/>
        </p:xfrm>
        <a:graphic>
          <a:graphicData uri="http://schemas.openxmlformats.org/presentationml/2006/ole">
            <p:oleObj spid="_x0000_s873474" name="Document" r:id="rId4" imgW="8697891" imgH="608082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84315" y="1889134"/>
          <a:ext cx="7216775" cy="2754312"/>
        </p:xfrm>
        <a:graphic>
          <a:graphicData uri="http://schemas.openxmlformats.org/presentationml/2006/ole">
            <p:oleObj spid="_x0000_s874498" name="Document" r:id="rId3" imgW="8798285" imgH="3387770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841395" y="3643314"/>
          <a:ext cx="6659563" cy="2330450"/>
        </p:xfrm>
        <a:graphic>
          <a:graphicData uri="http://schemas.openxmlformats.org/presentationml/2006/ole">
            <p:oleObj spid="_x0000_s874499" name="Document" r:id="rId4" imgW="7571973" imgH="2662772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404967" y="4929198"/>
          <a:ext cx="7453313" cy="6310313"/>
        </p:xfrm>
        <a:graphic>
          <a:graphicData uri="http://schemas.openxmlformats.org/presentationml/2006/ole">
            <p:oleObj spid="_x0000_s874500" name="Document" r:id="rId6" imgW="10128589" imgH="85896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条件概率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81138" y="2046327"/>
          <a:ext cx="6934200" cy="7026275"/>
        </p:xfrm>
        <a:graphic>
          <a:graphicData uri="http://schemas.openxmlformats.org/presentationml/2006/ole">
            <p:oleObj spid="_x0000_s875522" name="Document" r:id="rId3" imgW="8345255" imgH="847357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16051" y="1142984"/>
          <a:ext cx="7070725" cy="7162800"/>
        </p:xfrm>
        <a:graphic>
          <a:graphicData uri="http://schemas.openxmlformats.org/presentationml/2006/ole">
            <p:oleObj spid="_x0000_s876546" name="Document" r:id="rId3" imgW="8345255" imgH="846095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11275" y="1285860"/>
          <a:ext cx="6750050" cy="3048000"/>
        </p:xfrm>
        <a:graphic>
          <a:graphicData uri="http://schemas.openxmlformats.org/presentationml/2006/ole">
            <p:oleObj spid="_x0000_s877570" name="Document" r:id="rId4" imgW="7535270" imgH="3411564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36638" y="3306763"/>
          <a:ext cx="6904037" cy="1387475"/>
        </p:xfrm>
        <a:graphic>
          <a:graphicData uri="http://schemas.openxmlformats.org/presentationml/2006/ole">
            <p:oleObj spid="_x0000_s877571" name="Document" r:id="rId5" imgW="7571973" imgH="153724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857224" y="2874989"/>
          <a:ext cx="7753350" cy="4340225"/>
        </p:xfrm>
        <a:graphic>
          <a:graphicData uri="http://schemas.openxmlformats.org/presentationml/2006/ole">
            <p:oleObj spid="_x0000_s428034" name="Document" r:id="rId3" imgW="9854396" imgH="556636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00034" y="1714488"/>
          <a:ext cx="6108700" cy="2133600"/>
        </p:xfrm>
        <a:graphic>
          <a:graphicData uri="http://schemas.openxmlformats.org/presentationml/2006/ole">
            <p:oleObj spid="_x0000_s428035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990600" y="908072"/>
          <a:ext cx="7513638" cy="5592762"/>
        </p:xfrm>
        <a:graphic>
          <a:graphicData uri="http://schemas.openxmlformats.org/presentationml/2006/ole">
            <p:oleObj spid="_x0000_s878594" name="Document" r:id="rId4" imgW="9033256" imgH="67456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14414" y="1397020"/>
          <a:ext cx="7058025" cy="4889500"/>
        </p:xfrm>
        <a:graphic>
          <a:graphicData uri="http://schemas.openxmlformats.org/presentationml/2006/ole">
            <p:oleObj spid="_x0000_s879618" name="Document" r:id="rId3" imgW="7768082" imgH="5389356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930275" y="1089053"/>
          <a:ext cx="7620000" cy="6340475"/>
        </p:xfrm>
        <a:graphic>
          <a:graphicData uri="http://schemas.openxmlformats.org/presentationml/2006/ole">
            <p:oleObj spid="_x0000_s880642" name="Document" r:id="rId3" imgW="8213556" imgH="685845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977928" y="1947900"/>
          <a:ext cx="7594600" cy="6838950"/>
        </p:xfrm>
        <a:graphic>
          <a:graphicData uri="http://schemas.openxmlformats.org/presentationml/2006/ole">
            <p:oleObj spid="_x0000_s881666" name="Document" r:id="rId4" imgW="8767339" imgH="7880522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00034" y="963603"/>
          <a:ext cx="6961187" cy="1036637"/>
        </p:xfrm>
        <a:graphic>
          <a:graphicData uri="http://schemas.openxmlformats.org/presentationml/2006/ole">
            <p:oleObj spid="_x0000_s881667" name="Document" r:id="rId5" imgW="7557939" imgH="113814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相互独立事件的概率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930275" y="1743107"/>
          <a:ext cx="7710488" cy="6186487"/>
        </p:xfrm>
        <a:graphic>
          <a:graphicData uri="http://schemas.openxmlformats.org/presentationml/2006/ole">
            <p:oleObj spid="_x0000_s882690" name="Document" r:id="rId3" imgW="8936821" imgH="7179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930275" y="1142984"/>
          <a:ext cx="7710488" cy="6186487"/>
        </p:xfrm>
        <a:graphic>
          <a:graphicData uri="http://schemas.openxmlformats.org/presentationml/2006/ole">
            <p:oleObj spid="_x0000_s883714" name="Document" r:id="rId3" imgW="9080034" imgH="7179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84301" y="1355725"/>
          <a:ext cx="7102475" cy="3368675"/>
        </p:xfrm>
        <a:graphic>
          <a:graphicData uri="http://schemas.openxmlformats.org/presentationml/2006/ole">
            <p:oleObj spid="_x0000_s884738" name="Document" r:id="rId4" imgW="7928208" imgH="37695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74776" y="1214422"/>
          <a:ext cx="7040562" cy="5592763"/>
        </p:xfrm>
        <a:graphic>
          <a:graphicData uri="http://schemas.openxmlformats.org/presentationml/2006/ole">
            <p:oleObj spid="_x0000_s885762" name="Document" r:id="rId4" imgW="8474075" imgH="67452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74776" y="1214422"/>
          <a:ext cx="7040562" cy="5592763"/>
        </p:xfrm>
        <a:graphic>
          <a:graphicData uri="http://schemas.openxmlformats.org/presentationml/2006/ole">
            <p:oleObj spid="_x0000_s886786" name="Document" r:id="rId4" imgW="8464360" imgH="67549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3000" y="1570038"/>
          <a:ext cx="7146925" cy="2757487"/>
        </p:xfrm>
        <a:graphic>
          <a:graphicData uri="http://schemas.openxmlformats.org/presentationml/2006/ole">
            <p:oleObj spid="_x0000_s887810" name="Document" r:id="rId4" imgW="7986501" imgH="30889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两个计数原理的综合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49377" y="1655793"/>
          <a:ext cx="7351713" cy="6059487"/>
        </p:xfrm>
        <a:graphic>
          <a:graphicData uri="http://schemas.openxmlformats.org/presentationml/2006/ole">
            <p:oleObj spid="_x0000_s429058" name="Document" r:id="rId3" imgW="9421516" imgH="777561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71538" y="1142984"/>
          <a:ext cx="7340600" cy="5108575"/>
        </p:xfrm>
        <a:graphic>
          <a:graphicData uri="http://schemas.openxmlformats.org/presentationml/2006/ole">
            <p:oleObj spid="_x0000_s888834" name="Document" r:id="rId3" imgW="8690335" imgH="606496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29386" name="Object 4"/>
          <p:cNvGraphicFramePr>
            <a:graphicFrameLocks noChangeAspect="1"/>
          </p:cNvGraphicFramePr>
          <p:nvPr/>
        </p:nvGraphicFramePr>
        <p:xfrm>
          <a:off x="1219200" y="1033486"/>
          <a:ext cx="7156450" cy="5681662"/>
        </p:xfrm>
        <a:graphic>
          <a:graphicData uri="http://schemas.openxmlformats.org/presentationml/2006/ole">
            <p:oleObj spid="_x0000_s889858" name="Document" r:id="rId4" imgW="8474075" imgH="67452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29386" name="Object 4"/>
          <p:cNvGraphicFramePr>
            <a:graphicFrameLocks noChangeAspect="1"/>
          </p:cNvGraphicFramePr>
          <p:nvPr/>
        </p:nvGraphicFramePr>
        <p:xfrm>
          <a:off x="1219200" y="1177949"/>
          <a:ext cx="7040563" cy="5608637"/>
        </p:xfrm>
        <a:graphic>
          <a:graphicData uri="http://schemas.openxmlformats.org/presentationml/2006/ole">
            <p:oleObj spid="_x0000_s890882" name="Document" r:id="rId4" imgW="8607933" imgH="67549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独立重复试验与二项分布</a:t>
            </a:r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42976" y="1884387"/>
          <a:ext cx="7223125" cy="5045075"/>
        </p:xfrm>
        <a:graphic>
          <a:graphicData uri="http://schemas.openxmlformats.org/presentationml/2006/ole">
            <p:oleObj spid="_x0000_s891906" name="Document" r:id="rId3" imgW="8690335" imgH="607289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66800" y="1022374"/>
          <a:ext cx="7375525" cy="5835650"/>
        </p:xfrm>
        <a:graphic>
          <a:graphicData uri="http://schemas.openxmlformats.org/presentationml/2006/ole">
            <p:oleObj spid="_x0000_s892930" name="Document" r:id="rId4" imgW="9039013" imgH="71811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66800" y="1006499"/>
          <a:ext cx="7483475" cy="5851525"/>
        </p:xfrm>
        <a:graphic>
          <a:graphicData uri="http://schemas.openxmlformats.org/presentationml/2006/ole">
            <p:oleObj spid="_x0000_s893954" name="Document" r:id="rId4" imgW="9325081" imgH="71922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89038" y="1570038"/>
          <a:ext cx="7146925" cy="2757487"/>
        </p:xfrm>
        <a:graphic>
          <a:graphicData uri="http://schemas.openxmlformats.org/presentationml/2006/ole">
            <p:oleObj spid="_x0000_s894978" name="Document" r:id="rId4" imgW="7986501" imgH="317434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857224" y="928670"/>
          <a:ext cx="7786688" cy="6216650"/>
        </p:xfrm>
        <a:graphic>
          <a:graphicData uri="http://schemas.openxmlformats.org/presentationml/2006/ole">
            <p:oleObj spid="_x0000_s896002" name="Document" r:id="rId4" imgW="10359602" imgH="82864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06475" y="1158875"/>
          <a:ext cx="7588250" cy="5759450"/>
        </p:xfrm>
        <a:graphic>
          <a:graphicData uri="http://schemas.openxmlformats.org/presentationml/2006/ole">
            <p:oleObj spid="_x0000_s897026" name="Document" r:id="rId3" imgW="9820212" imgH="6780227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误区警示　　</a:t>
            </a:r>
            <a:r>
              <a:rPr lang="en-US" sz="2400" b="1" dirty="0" smtClean="0"/>
              <a:t>25.</a:t>
            </a:r>
            <a:r>
              <a:rPr lang="zh-CN" altLang="en-US" sz="2400" b="1" dirty="0" smtClean="0"/>
              <a:t>超几何分布与二项分布的正确区分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857224" y="1782763"/>
          <a:ext cx="7664450" cy="4618037"/>
        </p:xfrm>
        <a:graphic>
          <a:graphicData uri="http://schemas.openxmlformats.org/presentationml/2006/ole">
            <p:oleObj spid="_x0000_s898050" name="Document" r:id="rId3" imgW="9584161" imgH="579313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14414" y="1214422"/>
          <a:ext cx="6900863" cy="3097213"/>
        </p:xfrm>
        <a:graphic>
          <a:graphicData uri="http://schemas.openxmlformats.org/presentationml/2006/ole">
            <p:oleObj spid="_x0000_s430082" name="Document" r:id="rId4" imgW="7931600" imgH="3565526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963630" y="4295796"/>
          <a:ext cx="6108700" cy="2133600"/>
        </p:xfrm>
        <a:graphic>
          <a:graphicData uri="http://schemas.openxmlformats.org/presentationml/2006/ole">
            <p:oleObj spid="_x0000_s430083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66800" y="1090636"/>
          <a:ext cx="7421563" cy="5624512"/>
        </p:xfrm>
        <a:graphic>
          <a:graphicData uri="http://schemas.openxmlformats.org/presentationml/2006/ole">
            <p:oleObj spid="_x0000_s899074" name="Document" r:id="rId4" imgW="9241959" imgH="692046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3000" y="1493838"/>
          <a:ext cx="7116763" cy="3475037"/>
        </p:xfrm>
        <a:graphic>
          <a:graphicData uri="http://schemas.openxmlformats.org/presentationml/2006/ole">
            <p:oleObj spid="_x0000_s900098" name="Document" r:id="rId4" imgW="8406066" imgH="41142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61480" name="Object 8"/>
          <p:cNvGraphicFramePr>
            <a:graphicFrameLocks noChangeAspect="1"/>
          </p:cNvGraphicFramePr>
          <p:nvPr/>
        </p:nvGraphicFramePr>
        <p:xfrm>
          <a:off x="898525" y="1181128"/>
          <a:ext cx="7620000" cy="6248400"/>
        </p:xfrm>
        <a:graphic>
          <a:graphicData uri="http://schemas.openxmlformats.org/presentationml/2006/ole">
            <p:oleObj spid="_x0000_s901122" name="Document" r:id="rId4" imgW="7681362" imgH="6309753" progId="Word.Document.8">
              <p:embed/>
            </p:oleObj>
          </a:graphicData>
        </a:graphic>
      </p:graphicFrame>
      <p:sp>
        <p:nvSpPr>
          <p:cNvPr id="36148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6148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61487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286000" y="3429000"/>
            <a:ext cx="4572000" cy="0"/>
          </a:xfrm>
          <a:prstGeom prst="rect">
            <a:avLst/>
          </a:prstGeom>
        </p:spPr>
        <p:txBody>
          <a:bodyPr/>
          <a:lstStyle/>
          <a:p>
            <a:r>
              <a:rPr lang="zh-CN" sz="1050">
                <a:latin typeface="Times New Roman"/>
                <a:ea typeface="GBK_S"/>
                <a:cs typeface="Times New Roman"/>
              </a:rPr>
              <a:t>綈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89800" name="Object 8"/>
          <p:cNvGraphicFramePr>
            <a:graphicFrameLocks noChangeAspect="1"/>
          </p:cNvGraphicFramePr>
          <p:nvPr/>
        </p:nvGraphicFramePr>
        <p:xfrm>
          <a:off x="1143000" y="1357298"/>
          <a:ext cx="7208838" cy="5867400"/>
        </p:xfrm>
        <a:graphic>
          <a:graphicData uri="http://schemas.openxmlformats.org/presentationml/2006/ole">
            <p:oleObj spid="_x0000_s902146" name="Document" r:id="rId4" imgW="8647874" imgH="6933086" progId="Word.Document.8">
              <p:embed/>
            </p:oleObj>
          </a:graphicData>
        </a:graphic>
      </p:graphicFrame>
      <p:sp>
        <p:nvSpPr>
          <p:cNvPr id="41984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 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41985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19854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16051" y="3286124"/>
          <a:ext cx="7070725" cy="3886200"/>
        </p:xfrm>
        <a:graphic>
          <a:graphicData uri="http://schemas.openxmlformats.org/presentationml/2006/ole">
            <p:oleObj spid="_x0000_s903170" name="Document" r:id="rId3" imgW="9218930" imgH="5076067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82675" y="1651007"/>
          <a:ext cx="7177088" cy="2849563"/>
        </p:xfrm>
        <a:graphic>
          <a:graphicData uri="http://schemas.openxmlformats.org/presentationml/2006/ole">
            <p:oleObj spid="_x0000_s903171" name="Document" r:id="rId4" imgW="9344872" imgH="37234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142976" y="2871814"/>
          <a:ext cx="7072313" cy="4343400"/>
        </p:xfrm>
        <a:graphic>
          <a:graphicData uri="http://schemas.openxmlformats.org/presentationml/2006/ole">
            <p:oleObj spid="_x0000_s904194" name="Document" r:id="rId3" imgW="9433750" imgH="5783400" progId="Word.Document.8">
              <p:embed/>
            </p:oleObj>
          </a:graphicData>
        </a:graphic>
      </p:graphicFrame>
      <p:graphicFrame>
        <p:nvGraphicFramePr>
          <p:cNvPr id="289800" name="Object 6"/>
          <p:cNvGraphicFramePr>
            <a:graphicFrameLocks noChangeAspect="1"/>
          </p:cNvGraphicFramePr>
          <p:nvPr/>
        </p:nvGraphicFramePr>
        <p:xfrm>
          <a:off x="1214414" y="1736725"/>
          <a:ext cx="6248400" cy="1082675"/>
        </p:xfrm>
        <a:graphic>
          <a:graphicData uri="http://schemas.openxmlformats.org/presentationml/2006/ole">
            <p:oleObj spid="_x0000_s904195" name="Document" r:id="rId4" imgW="7516918" imgH="13083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71538" y="1143000"/>
          <a:ext cx="7269163" cy="4999038"/>
        </p:xfrm>
        <a:graphic>
          <a:graphicData uri="http://schemas.openxmlformats.org/presentationml/2006/ole">
            <p:oleObj spid="_x0000_s905218" name="Document" r:id="rId3" imgW="9629860" imgH="651777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71538" y="1214422"/>
          <a:ext cx="7481888" cy="5532438"/>
        </p:xfrm>
        <a:graphic>
          <a:graphicData uri="http://schemas.openxmlformats.org/presentationml/2006/ole">
            <p:oleObj spid="_x0000_s906242" name="Document" r:id="rId3" imgW="9756161" imgH="721320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71538" y="1071546"/>
          <a:ext cx="7345362" cy="5029200"/>
        </p:xfrm>
        <a:graphic>
          <a:graphicData uri="http://schemas.openxmlformats.org/presentationml/2006/ole">
            <p:oleObj spid="_x0000_s907266" name="Document" r:id="rId3" imgW="8991156" imgH="6171676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次独立重复试验与二项分布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4301" y="1357298"/>
          <a:ext cx="7102475" cy="5699125"/>
        </p:xfrm>
        <a:graphic>
          <a:graphicData uri="http://schemas.openxmlformats.org/presentationml/2006/ole">
            <p:oleObj spid="_x0000_s908290" name="Document" r:id="rId3" imgW="8877808" imgH="71346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96963" y="1187474"/>
          <a:ext cx="7278687" cy="5741988"/>
        </p:xfrm>
        <a:graphic>
          <a:graphicData uri="http://schemas.openxmlformats.org/presentationml/2006/ole">
            <p:oleObj spid="_x0000_s431106" name="Document" r:id="rId4" imgW="9181507" imgH="72463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62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离散型随机变量的均值与方差、正态分布</a:t>
            </a:r>
          </a:p>
          <a:p>
            <a:pPr algn="ctr"/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33488" y="1614510"/>
          <a:ext cx="7253288" cy="5029200"/>
        </p:xfrm>
        <a:graphic>
          <a:graphicData uri="http://schemas.openxmlformats.org/presentationml/2006/ole">
            <p:oleObj spid="_x0000_s909314" name="Document" r:id="rId5" imgW="8095530" imgH="56262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503238" y="1531964"/>
          <a:ext cx="7543800" cy="5683250"/>
        </p:xfrm>
        <a:graphic>
          <a:graphicData uri="http://schemas.openxmlformats.org/presentationml/2006/ole">
            <p:oleObj spid="_x0000_s910338" name="Document" r:id="rId5" imgW="11790659" imgH="89025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96963" y="1401763"/>
          <a:ext cx="7148512" cy="4740275"/>
        </p:xfrm>
        <a:graphic>
          <a:graphicData uri="http://schemas.openxmlformats.org/presentationml/2006/ole">
            <p:oleObj spid="_x0000_s911362" name="Document" r:id="rId5" imgW="8752586" imgH="5816207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162072"/>
          <a:ext cx="7391400" cy="5410200"/>
        </p:xfrm>
        <a:graphic>
          <a:graphicData uri="http://schemas.openxmlformats.org/presentationml/2006/ole">
            <p:oleObj spid="_x0000_s912386" name="Document" r:id="rId5" imgW="9051608" imgH="66389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44563" y="1039841"/>
          <a:ext cx="7224712" cy="6461125"/>
        </p:xfrm>
        <a:graphic>
          <a:graphicData uri="http://schemas.openxmlformats.org/presentationml/2006/ole">
            <p:oleObj spid="_x0000_s913410" name="Document" r:id="rId5" imgW="8866293" imgH="79360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96963" y="1279525"/>
          <a:ext cx="7148512" cy="4114800"/>
        </p:xfrm>
        <a:graphic>
          <a:graphicData uri="http://schemas.openxmlformats.org/presentationml/2006/ole">
            <p:oleObj spid="_x0000_s914434" name="Document" r:id="rId5" imgW="8763381" imgH="5063449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714480" y="4686318"/>
          <a:ext cx="2239962" cy="1385888"/>
        </p:xfrm>
        <a:graphic>
          <a:graphicData uri="http://schemas.openxmlformats.org/presentationml/2006/ole">
            <p:oleObj spid="_x0000_s914435" name="Document" r:id="rId6" imgW="2514875" imgH="15541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47764" y="1060479"/>
          <a:ext cx="7339012" cy="6583363"/>
        </p:xfrm>
        <a:graphic>
          <a:graphicData uri="http://schemas.openxmlformats.org/presentationml/2006/ole">
            <p:oleObj spid="_x0000_s915458" name="Document" r:id="rId5" imgW="8856578" imgH="79472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44577" y="1071546"/>
          <a:ext cx="7513637" cy="5821363"/>
        </p:xfrm>
        <a:graphic>
          <a:graphicData uri="http://schemas.openxmlformats.org/presentationml/2006/ole">
            <p:oleObj spid="_x0000_s916482" name="Document" r:id="rId5" imgW="9535224" imgH="728747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6638" y="1142984"/>
          <a:ext cx="7208837" cy="6477000"/>
        </p:xfrm>
        <a:graphic>
          <a:graphicData uri="http://schemas.openxmlformats.org/presentationml/2006/ole">
            <p:oleObj spid="_x0000_s917506" name="Document" r:id="rId5" imgW="8990436" imgH="79583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87477" y="1571612"/>
          <a:ext cx="7242175" cy="2803525"/>
        </p:xfrm>
        <a:graphic>
          <a:graphicData uri="http://schemas.openxmlformats.org/presentationml/2006/ole">
            <p:oleObj spid="_x0000_s432130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6638" y="1143000"/>
          <a:ext cx="7177087" cy="6354763"/>
        </p:xfrm>
        <a:graphic>
          <a:graphicData uri="http://schemas.openxmlformats.org/presentationml/2006/ole">
            <p:oleObj spid="_x0000_s918530" name="Document" r:id="rId5" imgW="9123934" imgH="79695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6638" y="1143000"/>
          <a:ext cx="7146925" cy="6232525"/>
        </p:xfrm>
        <a:graphic>
          <a:graphicData uri="http://schemas.openxmlformats.org/presentationml/2006/ole">
            <p:oleObj spid="_x0000_s919554" name="Document" r:id="rId5" imgW="9257072" imgH="79807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6475" y="1143000"/>
          <a:ext cx="7146925" cy="4191000"/>
        </p:xfrm>
        <a:graphic>
          <a:graphicData uri="http://schemas.openxmlformats.org/presentationml/2006/ole">
            <p:oleObj spid="_x0000_s920578" name="Document" r:id="rId5" imgW="8763381" imgH="515862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6638" y="2295562"/>
          <a:ext cx="7208837" cy="6491288"/>
        </p:xfrm>
        <a:graphic>
          <a:graphicData uri="http://schemas.openxmlformats.org/presentationml/2006/ole">
            <p:oleObj spid="_x0000_s921602" name="Document" r:id="rId5" imgW="8837507" imgH="7969570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046153" y="1643050"/>
          <a:ext cx="2239963" cy="1385888"/>
        </p:xfrm>
        <a:graphic>
          <a:graphicData uri="http://schemas.openxmlformats.org/presentationml/2006/ole">
            <p:oleObj spid="_x0000_s921603" name="Document" r:id="rId6" imgW="2514875" imgH="15523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62062" y="1071546"/>
          <a:ext cx="7010400" cy="5059363"/>
        </p:xfrm>
        <a:graphic>
          <a:graphicData uri="http://schemas.openxmlformats.org/presentationml/2006/ole">
            <p:oleObj spid="_x0000_s922626" name="Document" r:id="rId5" imgW="8763381" imgH="63490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6638" y="2509876"/>
          <a:ext cx="7192962" cy="6491288"/>
        </p:xfrm>
        <a:graphic>
          <a:graphicData uri="http://schemas.openxmlformats.org/presentationml/2006/ole">
            <p:oleObj spid="_x0000_s923650" name="Document" r:id="rId5" imgW="8828151" imgH="7980746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046153" y="1643050"/>
          <a:ext cx="2239963" cy="1385888"/>
        </p:xfrm>
        <a:graphic>
          <a:graphicData uri="http://schemas.openxmlformats.org/presentationml/2006/ole">
            <p:oleObj spid="_x0000_s923651" name="Document" r:id="rId6" imgW="2514875" imgH="15523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66800" y="1211282"/>
          <a:ext cx="7010400" cy="5075238"/>
        </p:xfrm>
        <a:graphic>
          <a:graphicData uri="http://schemas.openxmlformats.org/presentationml/2006/ole">
            <p:oleObj spid="_x0000_s924674" name="Document" r:id="rId5" imgW="8763381" imgH="635734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6638" y="2652752"/>
          <a:ext cx="7192962" cy="6491288"/>
        </p:xfrm>
        <a:graphic>
          <a:graphicData uri="http://schemas.openxmlformats.org/presentationml/2006/ole">
            <p:oleObj spid="_x0000_s925698" name="Document" r:id="rId5" imgW="8818436" imgH="7991922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050925" y="1646238"/>
          <a:ext cx="2209800" cy="1355725"/>
        </p:xfrm>
        <a:graphic>
          <a:graphicData uri="http://schemas.openxmlformats.org/presentationml/2006/ole">
            <p:oleObj spid="_x0000_s925699" name="Document" r:id="rId6" imgW="2514875" imgH="155093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66800" y="1203325"/>
          <a:ext cx="7010400" cy="5075238"/>
        </p:xfrm>
        <a:graphic>
          <a:graphicData uri="http://schemas.openxmlformats.org/presentationml/2006/ole">
            <p:oleObj spid="_x0000_s926722" name="Document" r:id="rId5" imgW="8763381" imgH="636707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6638" y="920778"/>
          <a:ext cx="7177087" cy="6508750"/>
        </p:xfrm>
        <a:graphic>
          <a:graphicData uri="http://schemas.openxmlformats.org/presentationml/2006/ole">
            <p:oleObj spid="_x0000_s927746" name="Document" r:id="rId5" imgW="8952653" imgH="80030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071538" y="1109688"/>
          <a:ext cx="7337425" cy="6034088"/>
        </p:xfrm>
        <a:graphic>
          <a:graphicData uri="http://schemas.openxmlformats.org/presentationml/2006/ole">
            <p:oleObj spid="_x0000_s433154" name="Document" r:id="rId4" imgW="9261750" imgH="77009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135089" y="1571612"/>
          <a:ext cx="7223125" cy="6202363"/>
        </p:xfrm>
        <a:graphic>
          <a:graphicData uri="http://schemas.openxmlformats.org/presentationml/2006/ole">
            <p:oleObj spid="_x0000_s928770" name="Document" r:id="rId3" imgW="9153080" imgH="7637174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1" name="Object 13"/>
          <p:cNvGraphicFramePr>
            <a:graphicFrameLocks noChangeAspect="1"/>
          </p:cNvGraphicFramePr>
          <p:nvPr/>
        </p:nvGraphicFramePr>
        <p:xfrm>
          <a:off x="2366978" y="2827343"/>
          <a:ext cx="4419600" cy="1387475"/>
        </p:xfrm>
        <a:graphic>
          <a:graphicData uri="http://schemas.openxmlformats.org/presentationml/2006/ole">
            <p:oleObj spid="_x0000_s928771" name="Document" r:id="rId5" imgW="5002043" imgH="1573590" progId="Word.Document.8">
              <p:embed/>
            </p:oleObj>
          </a:graphicData>
        </a:graphic>
      </p:graphicFrame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1071538" y="3444885"/>
          <a:ext cx="2279650" cy="1412875"/>
        </p:xfrm>
        <a:graphic>
          <a:graphicData uri="http://schemas.openxmlformats.org/presentationml/2006/ole">
            <p:oleObj spid="_x0000_s928772" name="Document" r:id="rId6" imgW="2514875" imgH="1554172" progId="Word.Document.8">
              <p:embed/>
            </p:oleObj>
          </a:graphicData>
        </a:graphic>
      </p:graphicFrame>
      <p:graphicFrame>
        <p:nvGraphicFramePr>
          <p:cNvPr id="15" name="Object 17"/>
          <p:cNvGraphicFramePr>
            <a:graphicFrameLocks noChangeAspect="1"/>
          </p:cNvGraphicFramePr>
          <p:nvPr/>
        </p:nvGraphicFramePr>
        <p:xfrm>
          <a:off x="1714480" y="4143380"/>
          <a:ext cx="2279650" cy="1412875"/>
        </p:xfrm>
        <a:graphic>
          <a:graphicData uri="http://schemas.openxmlformats.org/presentationml/2006/ole">
            <p:oleObj spid="_x0000_s928773" name="Document" r:id="rId7" imgW="2514875" imgH="1554172" progId="Word.Document.8">
              <p:embed/>
            </p:oleObj>
          </a:graphicData>
        </a:graphic>
      </p:graphicFrame>
      <p:graphicFrame>
        <p:nvGraphicFramePr>
          <p:cNvPr id="17" name="Object 19"/>
          <p:cNvGraphicFramePr>
            <a:graphicFrameLocks noChangeAspect="1"/>
          </p:cNvGraphicFramePr>
          <p:nvPr/>
        </p:nvGraphicFramePr>
        <p:xfrm>
          <a:off x="4832368" y="4357694"/>
          <a:ext cx="2239962" cy="1387475"/>
        </p:xfrm>
        <a:graphic>
          <a:graphicData uri="http://schemas.openxmlformats.org/presentationml/2006/ole">
            <p:oleObj spid="_x0000_s928774" name="Document" r:id="rId8" imgW="2514875" imgH="1554172" progId="Word.Document.8">
              <p:embed/>
            </p:oleObj>
          </a:graphicData>
        </a:graphic>
      </p:graphicFrame>
      <p:graphicFrame>
        <p:nvGraphicFramePr>
          <p:cNvPr id="18" name="Object 20"/>
          <p:cNvGraphicFramePr>
            <a:graphicFrameLocks noChangeAspect="1"/>
          </p:cNvGraphicFramePr>
          <p:nvPr/>
        </p:nvGraphicFramePr>
        <p:xfrm>
          <a:off x="4071934" y="4714884"/>
          <a:ext cx="2239963" cy="1387475"/>
        </p:xfrm>
        <a:graphic>
          <a:graphicData uri="http://schemas.openxmlformats.org/presentationml/2006/ole">
            <p:oleObj spid="_x0000_s928775" name="Document" r:id="rId9" imgW="2514875" imgH="15541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71538" y="1000108"/>
          <a:ext cx="7407275" cy="6096000"/>
        </p:xfrm>
        <a:graphic>
          <a:graphicData uri="http://schemas.openxmlformats.org/presentationml/2006/ole">
            <p:oleObj spid="_x0000_s929794" name="Document" r:id="rId3" imgW="9400646" imgH="7630684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2214546" y="2827343"/>
          <a:ext cx="2239963" cy="1387475"/>
        </p:xfrm>
        <a:graphic>
          <a:graphicData uri="http://schemas.openxmlformats.org/presentationml/2006/ole">
            <p:oleObj spid="_x0000_s929795" name="Document" r:id="rId5" imgW="2514875" imgH="1552374" progId="Word.Document.8">
              <p:embed/>
            </p:oleObj>
          </a:graphicData>
        </a:graphic>
      </p:graphicFrame>
      <p:graphicFrame>
        <p:nvGraphicFramePr>
          <p:cNvPr id="15" name="Object 17"/>
          <p:cNvGraphicFramePr>
            <a:graphicFrameLocks noChangeAspect="1"/>
          </p:cNvGraphicFramePr>
          <p:nvPr/>
        </p:nvGraphicFramePr>
        <p:xfrm>
          <a:off x="3052771" y="3001969"/>
          <a:ext cx="2805113" cy="1355725"/>
        </p:xfrm>
        <a:graphic>
          <a:graphicData uri="http://schemas.openxmlformats.org/presentationml/2006/ole">
            <p:oleObj spid="_x0000_s929796" name="Document" r:id="rId6" imgW="3200358" imgH="1545541" progId="Word.Document.8">
              <p:embed/>
            </p:oleObj>
          </a:graphicData>
        </a:graphic>
      </p:graphicFrame>
      <p:graphicFrame>
        <p:nvGraphicFramePr>
          <p:cNvPr id="17" name="Object 19"/>
          <p:cNvGraphicFramePr>
            <a:graphicFrameLocks noChangeAspect="1"/>
          </p:cNvGraphicFramePr>
          <p:nvPr/>
        </p:nvGraphicFramePr>
        <p:xfrm>
          <a:off x="1000100" y="3857637"/>
          <a:ext cx="2209800" cy="1357313"/>
        </p:xfrm>
        <a:graphic>
          <a:graphicData uri="http://schemas.openxmlformats.org/presentationml/2006/ole">
            <p:oleObj spid="_x0000_s929797" name="Document" r:id="rId7" imgW="2514875" imgH="1552374" progId="Word.Document.8">
              <p:embed/>
            </p:oleObj>
          </a:graphicData>
        </a:graphic>
      </p:graphicFrame>
      <p:graphicFrame>
        <p:nvGraphicFramePr>
          <p:cNvPr id="18" name="Object 20"/>
          <p:cNvGraphicFramePr>
            <a:graphicFrameLocks noChangeAspect="1"/>
          </p:cNvGraphicFramePr>
          <p:nvPr/>
        </p:nvGraphicFramePr>
        <p:xfrm>
          <a:off x="6310346" y="3714752"/>
          <a:ext cx="3048000" cy="1355725"/>
        </p:xfrm>
        <a:graphic>
          <a:graphicData uri="http://schemas.openxmlformats.org/presentationml/2006/ole">
            <p:oleObj spid="_x0000_s929798" name="Document" r:id="rId8" imgW="3450442" imgH="1539069" progId="Word.Document.8">
              <p:embed/>
            </p:oleObj>
          </a:graphicData>
        </a:graphic>
      </p:graphicFrame>
      <p:graphicFrame>
        <p:nvGraphicFramePr>
          <p:cNvPr id="182278" name="Object 18"/>
          <p:cNvGraphicFramePr>
            <a:graphicFrameLocks noChangeAspect="1"/>
          </p:cNvGraphicFramePr>
          <p:nvPr/>
        </p:nvGraphicFramePr>
        <p:xfrm>
          <a:off x="2682883" y="4446604"/>
          <a:ext cx="3032125" cy="1339850"/>
        </p:xfrm>
        <a:graphic>
          <a:graphicData uri="http://schemas.openxmlformats.org/presentationml/2006/ole">
            <p:oleObj spid="_x0000_s929799" name="Document" r:id="rId9" imgW="3450442" imgH="1536552" progId="Word.Document.8">
              <p:embed/>
            </p:oleObj>
          </a:graphicData>
        </a:graphic>
      </p:graphicFrame>
      <p:graphicFrame>
        <p:nvGraphicFramePr>
          <p:cNvPr id="3" name="Object 18"/>
          <p:cNvGraphicFramePr>
            <a:graphicFrameLocks noChangeAspect="1"/>
          </p:cNvGraphicFramePr>
          <p:nvPr/>
        </p:nvGraphicFramePr>
        <p:xfrm>
          <a:off x="4743472" y="4740275"/>
          <a:ext cx="2971800" cy="1325563"/>
        </p:xfrm>
        <a:graphic>
          <a:graphicData uri="http://schemas.openxmlformats.org/presentationml/2006/ole">
            <p:oleObj spid="_x0000_s929800" name="Document" r:id="rId10" imgW="3450442" imgH="1535113" progId="Word.Document.8">
              <p:embed/>
            </p:oleObj>
          </a:graphicData>
        </a:graphic>
      </p:graphicFrame>
      <p:graphicFrame>
        <p:nvGraphicFramePr>
          <p:cNvPr id="4" name="Object 18"/>
          <p:cNvGraphicFramePr>
            <a:graphicFrameLocks noChangeAspect="1"/>
          </p:cNvGraphicFramePr>
          <p:nvPr/>
        </p:nvGraphicFramePr>
        <p:xfrm>
          <a:off x="4286248" y="5072074"/>
          <a:ext cx="2925762" cy="1295400"/>
        </p:xfrm>
        <a:graphic>
          <a:graphicData uri="http://schemas.openxmlformats.org/presentationml/2006/ole">
            <p:oleObj spid="_x0000_s929801" name="Document" r:id="rId11" imgW="3450442" imgH="15333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68414" y="1000108"/>
          <a:ext cx="7361238" cy="5973763"/>
        </p:xfrm>
        <a:graphic>
          <a:graphicData uri="http://schemas.openxmlformats.org/presentationml/2006/ole">
            <p:oleObj spid="_x0000_s930818" name="Document" r:id="rId3" imgW="9390570" imgH="7642221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2786050" y="1571622"/>
          <a:ext cx="2209800" cy="1357312"/>
        </p:xfrm>
        <a:graphic>
          <a:graphicData uri="http://schemas.openxmlformats.org/presentationml/2006/ole">
            <p:oleObj spid="_x0000_s930819" name="Document" r:id="rId5" imgW="2514875" imgH="1550935" progId="Word.Document.8">
              <p:embed/>
            </p:oleObj>
          </a:graphicData>
        </a:graphic>
      </p:graphicFrame>
      <p:graphicFrame>
        <p:nvGraphicFramePr>
          <p:cNvPr id="17" name="Object 19"/>
          <p:cNvGraphicFramePr>
            <a:graphicFrameLocks noChangeAspect="1"/>
          </p:cNvGraphicFramePr>
          <p:nvPr/>
        </p:nvGraphicFramePr>
        <p:xfrm>
          <a:off x="4337064" y="1857364"/>
          <a:ext cx="2163762" cy="1341438"/>
        </p:xfrm>
        <a:graphic>
          <a:graphicData uri="http://schemas.openxmlformats.org/presentationml/2006/ole">
            <p:oleObj spid="_x0000_s930820" name="Document" r:id="rId6" imgW="2514875" imgH="1550935" progId="Word.Document.8">
              <p:embed/>
            </p:oleObj>
          </a:graphicData>
        </a:graphic>
      </p:graphicFrame>
      <p:graphicFrame>
        <p:nvGraphicFramePr>
          <p:cNvPr id="18" name="Object 20"/>
          <p:cNvGraphicFramePr>
            <a:graphicFrameLocks noChangeAspect="1"/>
          </p:cNvGraphicFramePr>
          <p:nvPr/>
        </p:nvGraphicFramePr>
        <p:xfrm>
          <a:off x="4183081" y="2789238"/>
          <a:ext cx="3032125" cy="1341437"/>
        </p:xfrm>
        <a:graphic>
          <a:graphicData uri="http://schemas.openxmlformats.org/presentationml/2006/ole">
            <p:oleObj spid="_x0000_s930821" name="Document" r:id="rId7" imgW="3450442" imgH="1536552" progId="Word.Document.8">
              <p:embed/>
            </p:oleObj>
          </a:graphicData>
        </a:graphic>
      </p:graphicFrame>
      <p:graphicFrame>
        <p:nvGraphicFramePr>
          <p:cNvPr id="182278" name="Object 18"/>
          <p:cNvGraphicFramePr>
            <a:graphicFrameLocks noChangeAspect="1"/>
          </p:cNvGraphicFramePr>
          <p:nvPr/>
        </p:nvGraphicFramePr>
        <p:xfrm>
          <a:off x="7029488" y="3429000"/>
          <a:ext cx="2971800" cy="1325563"/>
        </p:xfrm>
        <a:graphic>
          <a:graphicData uri="http://schemas.openxmlformats.org/presentationml/2006/ole">
            <p:oleObj spid="_x0000_s930822" name="Document" r:id="rId8" imgW="3450442" imgH="1535113" progId="Word.Document.8">
              <p:embed/>
            </p:oleObj>
          </a:graphicData>
        </a:graphic>
      </p:graphicFrame>
      <p:graphicFrame>
        <p:nvGraphicFramePr>
          <p:cNvPr id="3" name="Object 18"/>
          <p:cNvGraphicFramePr>
            <a:graphicFrameLocks noChangeAspect="1"/>
          </p:cNvGraphicFramePr>
          <p:nvPr/>
        </p:nvGraphicFramePr>
        <p:xfrm>
          <a:off x="5361014" y="3776674"/>
          <a:ext cx="2925762" cy="1295400"/>
        </p:xfrm>
        <a:graphic>
          <a:graphicData uri="http://schemas.openxmlformats.org/presentationml/2006/ole">
            <p:oleObj spid="_x0000_s930823" name="Document" r:id="rId9" imgW="3450442" imgH="1533315" progId="Word.Document.8">
              <p:embed/>
            </p:oleObj>
          </a:graphicData>
        </a:graphic>
      </p:graphicFrame>
      <p:graphicFrame>
        <p:nvGraphicFramePr>
          <p:cNvPr id="4" name="Object 18"/>
          <p:cNvGraphicFramePr>
            <a:graphicFrameLocks noChangeAspect="1"/>
          </p:cNvGraphicFramePr>
          <p:nvPr/>
        </p:nvGraphicFramePr>
        <p:xfrm>
          <a:off x="1217610" y="4062426"/>
          <a:ext cx="2925762" cy="1295400"/>
        </p:xfrm>
        <a:graphic>
          <a:graphicData uri="http://schemas.openxmlformats.org/presentationml/2006/ole">
            <p:oleObj spid="_x0000_s930824" name="Document" r:id="rId10" imgW="3450442" imgH="1531877" progId="Word.Document.8">
              <p:embed/>
            </p:oleObj>
          </a:graphicData>
        </a:graphic>
      </p:graphicFrame>
      <p:graphicFrame>
        <p:nvGraphicFramePr>
          <p:cNvPr id="5" name="Object 18"/>
          <p:cNvGraphicFramePr>
            <a:graphicFrameLocks noChangeAspect="1"/>
          </p:cNvGraphicFramePr>
          <p:nvPr/>
        </p:nvGraphicFramePr>
        <p:xfrm>
          <a:off x="3357554" y="4991120"/>
          <a:ext cx="2925762" cy="1295400"/>
        </p:xfrm>
        <a:graphic>
          <a:graphicData uri="http://schemas.openxmlformats.org/presentationml/2006/ole">
            <p:oleObj spid="_x0000_s930825" name="Document" r:id="rId11" imgW="3450442" imgH="1531877" progId="Word.Document.8">
              <p:embed/>
            </p:oleObj>
          </a:graphicData>
        </a:graphic>
      </p:graphicFrame>
      <p:graphicFrame>
        <p:nvGraphicFramePr>
          <p:cNvPr id="6" name="Object 17"/>
          <p:cNvGraphicFramePr>
            <a:graphicFrameLocks noChangeAspect="1"/>
          </p:cNvGraphicFramePr>
          <p:nvPr/>
        </p:nvGraphicFramePr>
        <p:xfrm>
          <a:off x="2214546" y="2301876"/>
          <a:ext cx="2163763" cy="1341438"/>
        </p:xfrm>
        <a:graphic>
          <a:graphicData uri="http://schemas.openxmlformats.org/presentationml/2006/ole">
            <p:oleObj spid="_x0000_s930826" name="Document" r:id="rId12" imgW="2514875" imgH="1549137" progId="Word.Document.8">
              <p:embed/>
            </p:oleObj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/>
        </p:nvGraphicFramePr>
        <p:xfrm>
          <a:off x="3646502" y="5286388"/>
          <a:ext cx="2925762" cy="1295400"/>
        </p:xfrm>
        <a:graphic>
          <a:graphicData uri="http://schemas.openxmlformats.org/presentationml/2006/ole">
            <p:oleObj spid="_x0000_s930827" name="Document" r:id="rId13" imgW="3450442" imgH="1530079" progId="Word.Document.8">
              <p:embed/>
            </p:oleObj>
          </a:graphicData>
        </a:graphic>
      </p:graphicFrame>
      <p:graphicFrame>
        <p:nvGraphicFramePr>
          <p:cNvPr id="8" name="Object 13"/>
          <p:cNvGraphicFramePr>
            <a:graphicFrameLocks noChangeAspect="1"/>
          </p:cNvGraphicFramePr>
          <p:nvPr/>
        </p:nvGraphicFramePr>
        <p:xfrm>
          <a:off x="3643306" y="5634062"/>
          <a:ext cx="2925762" cy="1295400"/>
        </p:xfrm>
        <a:graphic>
          <a:graphicData uri="http://schemas.openxmlformats.org/presentationml/2006/ole">
            <p:oleObj spid="_x0000_s930828" name="Document" r:id="rId14" imgW="3450442" imgH="152864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35075" y="2408238"/>
          <a:ext cx="6934200" cy="2255837"/>
        </p:xfrm>
        <a:graphic>
          <a:graphicData uri="http://schemas.openxmlformats.org/presentationml/2006/ole">
            <p:oleObj spid="_x0000_s931842" name="Document" r:id="rId3" imgW="7877831" imgH="2578772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854075" y="1570038"/>
          <a:ext cx="6369050" cy="1401762"/>
        </p:xfrm>
        <a:graphic>
          <a:graphicData uri="http://schemas.openxmlformats.org/presentationml/2006/ole">
            <p:oleObj spid="_x0000_s932866" name="Document" r:id="rId3" imgW="7517998" imgH="166919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285852" y="3189311"/>
          <a:ext cx="7010400" cy="3668713"/>
        </p:xfrm>
        <a:graphic>
          <a:graphicData uri="http://schemas.openxmlformats.org/presentationml/2006/ole">
            <p:oleObj spid="_x0000_s932867" name="Document" r:id="rId4" imgW="7963831" imgH="4160356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995379" y="3852874"/>
          <a:ext cx="6005513" cy="1219200"/>
        </p:xfrm>
        <a:graphic>
          <a:graphicData uri="http://schemas.openxmlformats.org/presentationml/2006/ole">
            <p:oleObj spid="_x0000_s933890" name="Document" r:id="rId3" imgW="7515479" imgH="152930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071538" y="1142984"/>
          <a:ext cx="7437438" cy="2224088"/>
        </p:xfrm>
        <a:graphic>
          <a:graphicData uri="http://schemas.openxmlformats.org/presentationml/2006/ole">
            <p:oleObj spid="_x0000_s933891" name="Document" r:id="rId4" imgW="8266451" imgH="2486119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000100" y="1279525"/>
          <a:ext cx="7604125" cy="4710113"/>
        </p:xfrm>
        <a:graphic>
          <a:graphicData uri="http://schemas.openxmlformats.org/presentationml/2006/ole">
            <p:oleObj spid="_x0000_s934914" name="Document" r:id="rId3" imgW="8915590" imgH="545749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03238" y="3370272"/>
          <a:ext cx="6934200" cy="1416050"/>
        </p:xfrm>
        <a:graphic>
          <a:graphicData uri="http://schemas.openxmlformats.org/presentationml/2006/ole">
            <p:oleObj spid="_x0000_s935938" name="Document" r:id="rId3" imgW="7606877" imgH="156752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143000" y="1143000"/>
          <a:ext cx="7269163" cy="2193925"/>
        </p:xfrm>
        <a:graphic>
          <a:graphicData uri="http://schemas.openxmlformats.org/presentationml/2006/ole">
            <p:oleObj spid="_x0000_s935939" name="Document" r:id="rId4" imgW="8713364" imgH="2598240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025553" y="4446622"/>
          <a:ext cx="7546975" cy="3840162"/>
        </p:xfrm>
        <a:graphic>
          <a:graphicData uri="http://schemas.openxmlformats.org/presentationml/2006/ole">
            <p:oleObj spid="_x0000_s935940" name="Document" r:id="rId6" imgW="8490987" imgH="43654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42976" y="1752612"/>
          <a:ext cx="7265987" cy="3462338"/>
        </p:xfrm>
        <a:graphic>
          <a:graphicData uri="http://schemas.openxmlformats.org/presentationml/2006/ole">
            <p:oleObj spid="_x0000_s936962" name="Document" r:id="rId3" imgW="8518334" imgH="4042828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050925" y="4495800"/>
          <a:ext cx="7042150" cy="1050925"/>
        </p:xfrm>
        <a:graphic>
          <a:graphicData uri="http://schemas.openxmlformats.org/presentationml/2006/ole">
            <p:oleObj spid="_x0000_s936963" name="Document" r:id="rId4" imgW="8009530" imgH="119871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1128739" y="1393846"/>
          <a:ext cx="7229475" cy="5035550"/>
        </p:xfrm>
        <a:graphic>
          <a:graphicData uri="http://schemas.openxmlformats.org/presentationml/2006/ole">
            <p:oleObj spid="_x0000_s937986" name="Document" r:id="rId4" imgW="8697891" imgH="608082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39852" y="2825777"/>
          <a:ext cx="7289800" cy="4389437"/>
        </p:xfrm>
        <a:graphic>
          <a:graphicData uri="http://schemas.openxmlformats.org/presentationml/2006/ole">
            <p:oleObj spid="_x0000_s434178" name="Document" r:id="rId3" imgW="9765517" imgH="5920396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30265" y="1785926"/>
          <a:ext cx="5913437" cy="2073275"/>
        </p:xfrm>
        <a:graphic>
          <a:graphicData uri="http://schemas.openxmlformats.org/presentationml/2006/ole">
            <p:oleObj spid="_x0000_s434179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43000" y="1782763"/>
          <a:ext cx="7162800" cy="2759075"/>
        </p:xfrm>
        <a:graphic>
          <a:graphicData uri="http://schemas.openxmlformats.org/presentationml/2006/ole">
            <p:oleObj spid="_x0000_s939010" name="Document" r:id="rId3" imgW="8932143" imgH="3392457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06475" y="4384698"/>
          <a:ext cx="6659563" cy="2330450"/>
        </p:xfrm>
        <a:graphic>
          <a:graphicData uri="http://schemas.openxmlformats.org/presentationml/2006/ole">
            <p:oleObj spid="_x0000_s939011" name="Document" r:id="rId4" imgW="7571973" imgH="2662772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225576" y="1549431"/>
          <a:ext cx="7132638" cy="6308725"/>
        </p:xfrm>
        <a:graphic>
          <a:graphicData uri="http://schemas.openxmlformats.org/presentationml/2006/ole">
            <p:oleObj spid="_x0000_s940034" name="Document" r:id="rId4" imgW="9729534" imgH="858388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43000" y="1500174"/>
          <a:ext cx="7132638" cy="2713037"/>
        </p:xfrm>
        <a:graphic>
          <a:graphicData uri="http://schemas.openxmlformats.org/presentationml/2006/ole">
            <p:oleObj spid="_x0000_s941058" name="Document" r:id="rId3" imgW="8922068" imgH="3397504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85786" y="3357562"/>
          <a:ext cx="6659563" cy="2330450"/>
        </p:xfrm>
        <a:graphic>
          <a:graphicData uri="http://schemas.openxmlformats.org/presentationml/2006/ole">
            <p:oleObj spid="_x0000_s941059" name="Document" r:id="rId4" imgW="7562617" imgH="2666017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97014" y="4421215"/>
          <a:ext cx="7132638" cy="2865437"/>
        </p:xfrm>
        <a:graphic>
          <a:graphicData uri="http://schemas.openxmlformats.org/presentationml/2006/ole">
            <p:oleObj spid="_x0000_s941060" name="Document" r:id="rId6" imgW="9956588" imgH="39847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离散型随机变量的均值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163664" y="1928802"/>
          <a:ext cx="7265988" cy="4851400"/>
        </p:xfrm>
        <a:graphic>
          <a:graphicData uri="http://schemas.openxmlformats.org/presentationml/2006/ole">
            <p:oleObj spid="_x0000_s942082" name="Document" r:id="rId3" imgW="8345255" imgH="558475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89087" y="1381132"/>
          <a:ext cx="6754813" cy="3048000"/>
        </p:xfrm>
        <a:graphic>
          <a:graphicData uri="http://schemas.openxmlformats.org/presentationml/2006/ole">
            <p:oleObj spid="_x0000_s943106" name="Document" r:id="rId4" imgW="7535270" imgH="341156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908078" y="928670"/>
          <a:ext cx="7664450" cy="7026275"/>
        </p:xfrm>
        <a:graphic>
          <a:graphicData uri="http://schemas.openxmlformats.org/presentationml/2006/ole">
            <p:oleObj spid="_x0000_s944130" name="Document" r:id="rId4" imgW="9733132" imgH="88088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35075" y="1616075"/>
          <a:ext cx="6948488" cy="4814888"/>
        </p:xfrm>
        <a:graphic>
          <a:graphicData uri="http://schemas.openxmlformats.org/presentationml/2006/ole">
            <p:oleObj spid="_x0000_s945154" name="Document" r:id="rId3" imgW="7768082" imgH="5389356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930275" y="1071546"/>
          <a:ext cx="7620000" cy="6340475"/>
        </p:xfrm>
        <a:graphic>
          <a:graphicData uri="http://schemas.openxmlformats.org/presentationml/2006/ole">
            <p:oleObj spid="_x0000_s946178" name="Document" r:id="rId3" imgW="8357129" imgH="685845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006475" y="1774861"/>
          <a:ext cx="7573963" cy="6797675"/>
        </p:xfrm>
        <a:graphic>
          <a:graphicData uri="http://schemas.openxmlformats.org/presentationml/2006/ole">
            <p:oleObj spid="_x0000_s947202" name="Document" r:id="rId4" imgW="8910553" imgH="7891698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1214422"/>
          <a:ext cx="6645275" cy="2332038"/>
        </p:xfrm>
        <a:graphic>
          <a:graphicData uri="http://schemas.openxmlformats.org/presentationml/2006/ole">
            <p:oleObj spid="_x0000_s947203" name="Document" r:id="rId5" imgW="7562617" imgH="26692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离散型随机变量的方差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857224" y="1785926"/>
          <a:ext cx="7740650" cy="5227638"/>
        </p:xfrm>
        <a:graphic>
          <a:graphicData uri="http://schemas.openxmlformats.org/presentationml/2006/ole">
            <p:oleObj spid="_x0000_s948226" name="Document" r:id="rId3" imgW="8936821" imgH="605847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误区警示　　</a:t>
            </a:r>
            <a:r>
              <a:rPr lang="en-US" sz="2400" b="1" dirty="0" smtClean="0"/>
              <a:t>21.</a:t>
            </a:r>
            <a:r>
              <a:rPr lang="zh-CN" altLang="en-US" sz="2400" b="1" dirty="0" smtClean="0"/>
              <a:t>分类与分步不当致误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944589" y="2024085"/>
          <a:ext cx="7485063" cy="4548187"/>
        </p:xfrm>
        <a:graphic>
          <a:graphicData uri="http://schemas.openxmlformats.org/presentationml/2006/ole">
            <p:oleObj spid="_x0000_s442370" name="Document" r:id="rId3" imgW="9584161" imgH="584072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3000" y="1493838"/>
          <a:ext cx="7102475" cy="3717925"/>
        </p:xfrm>
        <a:graphic>
          <a:graphicData uri="http://schemas.openxmlformats.org/presentationml/2006/ole">
            <p:oleObj spid="_x0000_s949250" name="Document" r:id="rId4" imgW="7894384" imgH="415530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42976" y="966814"/>
          <a:ext cx="7391400" cy="6248400"/>
        </p:xfrm>
        <a:graphic>
          <a:graphicData uri="http://schemas.openxmlformats.org/presentationml/2006/ole">
            <p:oleObj spid="_x0000_s950274" name="Document" r:id="rId4" imgW="9009507" imgH="75200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00100" y="1089052"/>
          <a:ext cx="7345363" cy="6126162"/>
        </p:xfrm>
        <a:graphic>
          <a:graphicData uri="http://schemas.openxmlformats.org/presentationml/2006/ole">
            <p:oleObj spid="_x0000_s951298" name="Document" r:id="rId4" imgW="9276144" imgH="75419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43000" y="1103337"/>
          <a:ext cx="7254875" cy="5897563"/>
        </p:xfrm>
        <a:graphic>
          <a:graphicData uri="http://schemas.openxmlformats.org/presentationml/2006/ole">
            <p:oleObj spid="_x0000_s952322" name="Document" r:id="rId4" imgW="9409642" imgH="755317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3000" y="1428736"/>
          <a:ext cx="7146925" cy="4433887"/>
        </p:xfrm>
        <a:graphic>
          <a:graphicData uri="http://schemas.openxmlformats.org/presentationml/2006/ole">
            <p:oleObj spid="_x0000_s953346" name="Document" r:id="rId4" imgW="7986501" imgH="49599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35089" y="1058882"/>
          <a:ext cx="7223125" cy="5227638"/>
        </p:xfrm>
        <a:graphic>
          <a:graphicData uri="http://schemas.openxmlformats.org/presentationml/2006/ole">
            <p:oleObj spid="_x0000_s954370" name="Document" r:id="rId3" imgW="8690335" imgH="630001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29386" name="Object 4"/>
          <p:cNvGraphicFramePr>
            <a:graphicFrameLocks noChangeAspect="1"/>
          </p:cNvGraphicFramePr>
          <p:nvPr/>
        </p:nvGraphicFramePr>
        <p:xfrm>
          <a:off x="1285852" y="1142984"/>
          <a:ext cx="7046913" cy="5597525"/>
        </p:xfrm>
        <a:graphic>
          <a:graphicData uri="http://schemas.openxmlformats.org/presentationml/2006/ole">
            <p:oleObj spid="_x0000_s955394" name="Document" r:id="rId4" imgW="8617289" imgH="67452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29386" name="Object 4"/>
          <p:cNvGraphicFramePr>
            <a:graphicFrameLocks noChangeAspect="1"/>
          </p:cNvGraphicFramePr>
          <p:nvPr/>
        </p:nvGraphicFramePr>
        <p:xfrm>
          <a:off x="1285852" y="1000108"/>
          <a:ext cx="7046913" cy="5597525"/>
        </p:xfrm>
        <a:graphic>
          <a:graphicData uri="http://schemas.openxmlformats.org/presentationml/2006/ole">
            <p:oleObj spid="_x0000_s956418" name="Document" r:id="rId4" imgW="8750787" imgH="67549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29386" name="Object 4"/>
          <p:cNvGraphicFramePr>
            <a:graphicFrameLocks noChangeAspect="1"/>
          </p:cNvGraphicFramePr>
          <p:nvPr/>
        </p:nvGraphicFramePr>
        <p:xfrm>
          <a:off x="1285852" y="1117623"/>
          <a:ext cx="7046913" cy="5597525"/>
        </p:xfrm>
        <a:graphic>
          <a:graphicData uri="http://schemas.openxmlformats.org/presentationml/2006/ole">
            <p:oleObj spid="_x0000_s957442" name="Document" r:id="rId4" imgW="8740712" imgH="676436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正态分布</a:t>
            </a:r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43000" y="1785926"/>
          <a:ext cx="7223125" cy="5045075"/>
        </p:xfrm>
        <a:graphic>
          <a:graphicData uri="http://schemas.openxmlformats.org/presentationml/2006/ole">
            <p:oleObj spid="_x0000_s958466" name="Document" r:id="rId3" imgW="8690335" imgH="608082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73150" y="2584450"/>
          <a:ext cx="7485063" cy="5645150"/>
        </p:xfrm>
        <a:graphic>
          <a:graphicData uri="http://schemas.openxmlformats.org/presentationml/2006/ole">
            <p:oleObj spid="_x0000_s487426" name="Document" r:id="rId4" imgW="9744646" imgH="7362100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42910" y="1643050"/>
          <a:ext cx="5913437" cy="2073275"/>
        </p:xfrm>
        <a:graphic>
          <a:graphicData uri="http://schemas.openxmlformats.org/presentationml/2006/ole">
            <p:oleObj spid="_x0000_s487427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200176" y="1500174"/>
          <a:ext cx="7086600" cy="4953000"/>
        </p:xfrm>
        <a:graphic>
          <a:graphicData uri="http://schemas.openxmlformats.org/presentationml/2006/ole">
            <p:oleObj spid="_x0000_s959490" name="Document" r:id="rId3" imgW="8690335" imgH="60887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58875" y="1417638"/>
          <a:ext cx="7100888" cy="2117725"/>
        </p:xfrm>
        <a:graphic>
          <a:graphicData uri="http://schemas.openxmlformats.org/presentationml/2006/ole">
            <p:oleObj spid="_x0000_s960514" name="Document" r:id="rId4" imgW="7928208" imgH="2381570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50946" y="3698893"/>
          <a:ext cx="6521450" cy="2301875"/>
        </p:xfrm>
        <a:graphic>
          <a:graphicData uri="http://schemas.openxmlformats.org/presentationml/2006/ole">
            <p:oleObj spid="_x0000_s960515" name="Document" r:id="rId5" imgW="7562617" imgH="26725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58890" y="1184301"/>
          <a:ext cx="7513638" cy="5959475"/>
        </p:xfrm>
        <a:graphic>
          <a:graphicData uri="http://schemas.openxmlformats.org/presentationml/2006/ole">
            <p:oleObj spid="_x0000_s961538" name="Document" r:id="rId4" imgW="9039013" imgH="71811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3000" y="1235092"/>
          <a:ext cx="7146925" cy="4694238"/>
        </p:xfrm>
        <a:graphic>
          <a:graphicData uri="http://schemas.openxmlformats.org/presentationml/2006/ole">
            <p:oleObj spid="_x0000_s962562" name="Document" r:id="rId4" imgW="8096250" imgH="534140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006475" y="1077937"/>
          <a:ext cx="7391400" cy="5851525"/>
        </p:xfrm>
        <a:graphic>
          <a:graphicData uri="http://schemas.openxmlformats.org/presentationml/2006/ole">
            <p:oleObj spid="_x0000_s963586" name="Document" r:id="rId4" imgW="9644253" imgH="76306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928662" y="2714620"/>
          <a:ext cx="7588250" cy="5303838"/>
        </p:xfrm>
        <a:graphic>
          <a:graphicData uri="http://schemas.openxmlformats.org/presentationml/2006/ole">
            <p:oleObj spid="_x0000_s964610" name="Document" r:id="rId3" imgW="9676638" imgH="6789961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00034" y="1571612"/>
          <a:ext cx="6521450" cy="2301875"/>
        </p:xfrm>
        <a:graphic>
          <a:graphicData uri="http://schemas.openxmlformats.org/presentationml/2006/ole">
            <p:oleObj spid="_x0000_s964611" name="Document" r:id="rId5" imgW="7562617" imgH="26757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解题模板　</a:t>
            </a:r>
            <a:r>
              <a:rPr lang="en-US" altLang="en-US" sz="2400" b="1" dirty="0" smtClean="0"/>
              <a:t>11.</a:t>
            </a:r>
            <a:r>
              <a:rPr lang="zh-CN" altLang="en-US" sz="2400" b="1" dirty="0" smtClean="0"/>
              <a:t>离散型随机变量的期望与方差解答流程</a:t>
            </a:r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989040" y="2022509"/>
          <a:ext cx="7512050" cy="6264275"/>
        </p:xfrm>
        <a:graphic>
          <a:graphicData uri="http://schemas.openxmlformats.org/presentationml/2006/ole">
            <p:oleObj spid="_x0000_s965634" name="Document" r:id="rId3" imgW="9584161" imgH="800309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000100" y="1142984"/>
          <a:ext cx="7512050" cy="6264275"/>
        </p:xfrm>
        <a:graphic>
          <a:graphicData uri="http://schemas.openxmlformats.org/presentationml/2006/ole">
            <p:oleObj spid="_x0000_s966658" name="Document" r:id="rId3" imgW="9584161" imgH="800309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71538" y="1143000"/>
          <a:ext cx="7423150" cy="5638800"/>
        </p:xfrm>
        <a:graphic>
          <a:graphicData uri="http://schemas.openxmlformats.org/presentationml/2006/ole">
            <p:oleObj spid="_x0000_s967682" name="Document" r:id="rId4" imgW="9098386" imgH="692984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66800" y="1000108"/>
          <a:ext cx="7269163" cy="5532438"/>
        </p:xfrm>
        <a:graphic>
          <a:graphicData uri="http://schemas.openxmlformats.org/presentationml/2006/ole">
            <p:oleObj spid="_x0000_s968706" name="Document" r:id="rId4" imgW="9241959" imgH="693921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</p:grp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220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b="1" spc="2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67594" name="Object 10"/>
          <p:cNvGraphicFramePr>
            <a:graphicFrameLocks noChangeAspect="1"/>
          </p:cNvGraphicFramePr>
          <p:nvPr/>
        </p:nvGraphicFramePr>
        <p:xfrm>
          <a:off x="928688" y="1465263"/>
          <a:ext cx="7459662" cy="4732337"/>
        </p:xfrm>
        <a:graphic>
          <a:graphicData uri="http://schemas.openxmlformats.org/presentationml/2006/ole">
            <p:oleObj spid="_x0000_s494594" name="Document" r:id="rId4" imgW="8165951" imgH="51816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206500" y="1487488"/>
          <a:ext cx="6889750" cy="3365500"/>
        </p:xfrm>
        <a:graphic>
          <a:graphicData uri="http://schemas.openxmlformats.org/presentationml/2006/ole">
            <p:oleObj spid="_x0000_s444418" name="Document" r:id="rId4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143000" y="1357298"/>
          <a:ext cx="7116763" cy="4618037"/>
        </p:xfrm>
        <a:graphic>
          <a:graphicData uri="http://schemas.openxmlformats.org/presentationml/2006/ole">
            <p:oleObj spid="_x0000_s969730" name="Document" r:id="rId4" imgW="8545682" imgH="555735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143000" y="2214554"/>
          <a:ext cx="7070725" cy="3886200"/>
        </p:xfrm>
        <a:graphic>
          <a:graphicData uri="http://schemas.openxmlformats.org/presentationml/2006/ole">
            <p:oleObj spid="_x0000_s970754" name="Document" r:id="rId3" imgW="9209574" imgH="5083998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930275" y="1070002"/>
          <a:ext cx="7543800" cy="6216650"/>
        </p:xfrm>
        <a:graphic>
          <a:graphicData uri="http://schemas.openxmlformats.org/presentationml/2006/ole">
            <p:oleObj spid="_x0000_s971778" name="Document" r:id="rId3" imgW="10407100" imgH="84815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00100" y="1189038"/>
          <a:ext cx="7467600" cy="5364162"/>
        </p:xfrm>
        <a:graphic>
          <a:graphicData uri="http://schemas.openxmlformats.org/presentationml/2006/ole">
            <p:oleObj spid="_x0000_s972802" name="Document" r:id="rId3" imgW="10104480" imgH="714326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85852" y="1279525"/>
          <a:ext cx="6888162" cy="5441950"/>
        </p:xfrm>
        <a:graphic>
          <a:graphicData uri="http://schemas.openxmlformats.org/presentationml/2006/ole">
            <p:oleObj spid="_x0000_s973826" name="Document" r:id="rId3" imgW="9122135" imgH="710469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79525" y="1309710"/>
          <a:ext cx="6843713" cy="5334000"/>
        </p:xfrm>
        <a:graphic>
          <a:graphicData uri="http://schemas.openxmlformats.org/presentationml/2006/ole">
            <p:oleObj spid="_x0000_s974850" name="Document" r:id="rId3" imgW="9111700" imgH="7114425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214414" y="1214450"/>
          <a:ext cx="7083425" cy="4071938"/>
        </p:xfrm>
        <a:graphic>
          <a:graphicData uri="http://schemas.openxmlformats.org/presentationml/2006/ole">
            <p:oleObj spid="_x0000_s975874" name="Document" r:id="rId3" imgW="8645356" imgH="4988822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离散型随机变量的均值与方差、正态分布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00100" y="1081118"/>
          <a:ext cx="7543800" cy="6705600"/>
        </p:xfrm>
        <a:graphic>
          <a:graphicData uri="http://schemas.openxmlformats.org/presentationml/2006/ole">
            <p:oleObj spid="_x0000_s976898" name="Document" r:id="rId3" imgW="9980697" imgH="87547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071538" y="1122363"/>
          <a:ext cx="7278688" cy="5583237"/>
        </p:xfrm>
        <a:graphic>
          <a:graphicData uri="http://schemas.openxmlformats.org/presentationml/2006/ole">
            <p:oleObj spid="_x0000_s445442" name="Document" r:id="rId3" imgW="8617289" imgH="6629531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16017" y="4999063"/>
          <a:ext cx="5913437" cy="2073275"/>
        </p:xfrm>
        <a:graphic>
          <a:graphicData uri="http://schemas.openxmlformats.org/presentationml/2006/ole">
            <p:oleObj spid="_x0000_s445443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857224" y="814414"/>
          <a:ext cx="7961313" cy="6400800"/>
        </p:xfrm>
        <a:graphic>
          <a:graphicData uri="http://schemas.openxmlformats.org/presentationml/2006/ole">
            <p:oleObj spid="_x0000_s447490" name="Document" r:id="rId3" imgW="9948312" imgH="8076643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31900" y="2860699"/>
          <a:ext cx="7034213" cy="3925887"/>
        </p:xfrm>
        <a:graphic>
          <a:graphicData uri="http://schemas.openxmlformats.org/presentationml/2006/ole">
            <p:oleObj spid="_x0000_s448514" name="Document" r:id="rId3" imgW="9162076" imgH="5124016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85852" y="1571612"/>
          <a:ext cx="6888162" cy="2071687"/>
        </p:xfrm>
        <a:graphic>
          <a:graphicData uri="http://schemas.openxmlformats.org/presentationml/2006/ole">
            <p:oleObj spid="_x0000_s448515" name="Document" r:id="rId4" imgW="9281901" imgH="28012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096963" y="2890856"/>
          <a:ext cx="7413625" cy="3181350"/>
        </p:xfrm>
        <a:graphic>
          <a:graphicData uri="http://schemas.openxmlformats.org/presentationml/2006/ole">
            <p:oleObj spid="_x0000_s449538" name="Document" r:id="rId3" imgW="10169970" imgH="4379910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58813" y="1719263"/>
          <a:ext cx="5913437" cy="2071687"/>
        </p:xfrm>
        <a:graphic>
          <a:graphicData uri="http://schemas.openxmlformats.org/presentationml/2006/ole">
            <p:oleObj spid="_x0000_s449539" name="Document" r:id="rId4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73150" y="1211283"/>
          <a:ext cx="7315200" cy="5218113"/>
        </p:xfrm>
        <a:graphic>
          <a:graphicData uri="http://schemas.openxmlformats.org/presentationml/2006/ole">
            <p:oleObj spid="_x0000_s450562" name="Document" r:id="rId3" imgW="9856195" imgH="7044125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87455" y="3643329"/>
          <a:ext cx="5913437" cy="2071687"/>
        </p:xfrm>
        <a:graphic>
          <a:graphicData uri="http://schemas.openxmlformats.org/presentationml/2006/ole">
            <p:oleObj spid="_x0000_s450563" name="Document" r:id="rId4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01764" y="1733572"/>
          <a:ext cx="7156450" cy="4767262"/>
        </p:xfrm>
        <a:graphic>
          <a:graphicData uri="http://schemas.openxmlformats.org/presentationml/2006/ole">
            <p:oleObj spid="_x0000_s451586" name="Document" r:id="rId3" imgW="9259231" imgH="623368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42976" y="1146175"/>
          <a:ext cx="7302500" cy="5218113"/>
        </p:xfrm>
        <a:graphic>
          <a:graphicData uri="http://schemas.openxmlformats.org/presentationml/2006/ole">
            <p:oleObj spid="_x0000_s492546" name="Document" r:id="rId3" imgW="9846839" imgH="7053859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87455" y="4429147"/>
          <a:ext cx="5913437" cy="2071687"/>
        </p:xfrm>
        <a:graphic>
          <a:graphicData uri="http://schemas.openxmlformats.org/presentationml/2006/ole">
            <p:oleObj spid="_x0000_s492547" name="Document" r:id="rId4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49389" y="1500174"/>
          <a:ext cx="7108825" cy="4778375"/>
        </p:xfrm>
        <a:graphic>
          <a:graphicData uri="http://schemas.openxmlformats.org/presentationml/2006/ole">
            <p:oleObj spid="_x0000_s493570" name="Document" r:id="rId3" imgW="9259231" imgH="6243058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分类加法计数原理与分步乘法计数原理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56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排列与组合</a:t>
            </a:r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</p:grp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244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 </a:t>
            </a:r>
          </a:p>
        </p:txBody>
      </p:sp>
      <p:graphicFrame>
        <p:nvGraphicFramePr>
          <p:cNvPr id="68618" name="Object 10"/>
          <p:cNvGraphicFramePr>
            <a:graphicFrameLocks noChangeAspect="1"/>
          </p:cNvGraphicFramePr>
          <p:nvPr/>
        </p:nvGraphicFramePr>
        <p:xfrm>
          <a:off x="854075" y="1300186"/>
          <a:ext cx="7507288" cy="5414962"/>
        </p:xfrm>
        <a:graphic>
          <a:graphicData uri="http://schemas.openxmlformats.org/presentationml/2006/ole">
            <p:oleObj spid="_x0000_s495618" name="Document" r:id="rId4" imgW="8394903" imgH="6036986" progId="Word.Document.8">
              <p:embed/>
            </p:oleObj>
          </a:graphicData>
        </a:graphic>
      </p:graphicFrame>
      <p:sp>
        <p:nvSpPr>
          <p:cNvPr id="10" name="同侧圆角矩形 9"/>
          <p:cNvSpPr/>
          <p:nvPr/>
        </p:nvSpPr>
        <p:spPr>
          <a:xfrm>
            <a:off x="3276600" y="549275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b="1" spc="2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690711"/>
          <a:ext cx="7364413" cy="5095875"/>
        </p:xfrm>
        <a:graphic>
          <a:graphicData uri="http://schemas.openxmlformats.org/presentationml/2006/ole">
            <p:oleObj spid="_x0000_s519170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14348" y="1706563"/>
          <a:ext cx="7693025" cy="5853112"/>
        </p:xfrm>
        <a:graphic>
          <a:graphicData uri="http://schemas.openxmlformats.org/presentationml/2006/ole">
            <p:oleObj spid="_x0000_s520194" name="Document" r:id="rId5" imgW="11790659" imgH="89916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146175" y="1497018"/>
          <a:ext cx="7143750" cy="2646362"/>
        </p:xfrm>
        <a:graphic>
          <a:graphicData uri="http://schemas.openxmlformats.org/presentationml/2006/ole">
            <p:oleObj spid="_x0000_s521218" name="Document" r:id="rId5" imgW="8929624" imgH="3338019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792284" y="4286256"/>
          <a:ext cx="2279650" cy="1412875"/>
        </p:xfrm>
        <a:graphic>
          <a:graphicData uri="http://schemas.openxmlformats.org/presentationml/2006/ole">
            <p:oleObj spid="_x0000_s521219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7100" y="1479564"/>
          <a:ext cx="7326313" cy="3949700"/>
        </p:xfrm>
        <a:graphic>
          <a:graphicData uri="http://schemas.openxmlformats.org/presentationml/2006/ole">
            <p:oleObj spid="_x0000_s522242" name="Document" r:id="rId5" imgW="9152361" imgH="49920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146175" y="1497018"/>
          <a:ext cx="7143750" cy="2646362"/>
        </p:xfrm>
        <a:graphic>
          <a:graphicData uri="http://schemas.openxmlformats.org/presentationml/2006/ole">
            <p:oleObj spid="_x0000_s523266" name="Document" r:id="rId5" imgW="8929624" imgH="3343427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357290" y="3214686"/>
          <a:ext cx="2279650" cy="1412875"/>
        </p:xfrm>
        <a:graphic>
          <a:graphicData uri="http://schemas.openxmlformats.org/presentationml/2006/ole">
            <p:oleObj spid="_x0000_s523267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317653" y="4479960"/>
          <a:ext cx="7326313" cy="3949700"/>
        </p:xfrm>
        <a:graphic>
          <a:graphicData uri="http://schemas.openxmlformats.org/presentationml/2006/ole">
            <p:oleObj spid="_x0000_s523268" name="Document" r:id="rId7" imgW="9143005" imgH="49999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41427" y="1428736"/>
          <a:ext cx="7388225" cy="6096000"/>
        </p:xfrm>
        <a:graphic>
          <a:graphicData uri="http://schemas.openxmlformats.org/presentationml/2006/ole">
            <p:oleObj spid="_x0000_s524290" name="Document" r:id="rId3" imgW="9307809" imgH="7700985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5578498" y="2873381"/>
          <a:ext cx="2279650" cy="1412875"/>
        </p:xfrm>
        <a:graphic>
          <a:graphicData uri="http://schemas.openxmlformats.org/presentationml/2006/ole">
            <p:oleObj spid="_x0000_s524291" name="Document" r:id="rId5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112865" y="1285860"/>
          <a:ext cx="7388225" cy="6107112"/>
        </p:xfrm>
        <a:graphic>
          <a:graphicData uri="http://schemas.openxmlformats.org/presentationml/2006/ole">
            <p:oleObj spid="_x0000_s525314" name="Document" r:id="rId3" imgW="9307809" imgH="7712161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6143636" y="1516059"/>
          <a:ext cx="2279650" cy="1412875"/>
        </p:xfrm>
        <a:graphic>
          <a:graphicData uri="http://schemas.openxmlformats.org/presentationml/2006/ole">
            <p:oleObj spid="_x0000_s525315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182278" name="Object 12"/>
          <p:cNvGraphicFramePr>
            <a:graphicFrameLocks noChangeAspect="1"/>
          </p:cNvGraphicFramePr>
          <p:nvPr/>
        </p:nvGraphicFramePr>
        <p:xfrm>
          <a:off x="6143636" y="2159001"/>
          <a:ext cx="2279650" cy="1412875"/>
        </p:xfrm>
        <a:graphic>
          <a:graphicData uri="http://schemas.openxmlformats.org/presentationml/2006/ole">
            <p:oleObj spid="_x0000_s525316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184303" y="1214422"/>
          <a:ext cx="7388225" cy="6107112"/>
        </p:xfrm>
        <a:graphic>
          <a:graphicData uri="http://schemas.openxmlformats.org/presentationml/2006/ole">
            <p:oleObj spid="_x0000_s526338" name="Document" r:id="rId3" imgW="9307809" imgH="7722977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92225" y="2282850"/>
          <a:ext cx="6961188" cy="4718050"/>
        </p:xfrm>
        <a:graphic>
          <a:graphicData uri="http://schemas.openxmlformats.org/presentationml/2006/ole">
            <p:oleObj spid="_x0000_s527362" name="Document" r:id="rId3" imgW="7885881" imgH="5350090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928662" y="1573213"/>
          <a:ext cx="6254750" cy="1377950"/>
        </p:xfrm>
        <a:graphic>
          <a:graphicData uri="http://schemas.openxmlformats.org/presentationml/2006/ole">
            <p:oleObj spid="_x0000_s528386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276376" y="3403625"/>
          <a:ext cx="7010400" cy="3668713"/>
        </p:xfrm>
        <a:graphic>
          <a:graphicData uri="http://schemas.openxmlformats.org/presentationml/2006/ole">
            <p:oleObj spid="_x0000_s528387" name="Document" r:id="rId4" imgW="7967238" imgH="4154501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</p:grpSp>
      <p:sp>
        <p:nvSpPr>
          <p:cNvPr id="11267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2522" name="Object 10"/>
          <p:cNvGraphicFramePr>
            <a:graphicFrameLocks noChangeAspect="1"/>
          </p:cNvGraphicFramePr>
          <p:nvPr/>
        </p:nvGraphicFramePr>
        <p:xfrm>
          <a:off x="714348" y="1541494"/>
          <a:ext cx="7783512" cy="6388100"/>
        </p:xfrm>
        <a:graphic>
          <a:graphicData uri="http://schemas.openxmlformats.org/presentationml/2006/ole">
            <p:oleObj spid="_x0000_s496642" name="Document" r:id="rId4" imgW="8700410" imgH="7133533" progId="Word.Document.8">
              <p:embed/>
            </p:oleObj>
          </a:graphicData>
        </a:graphic>
      </p:graphicFrame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b="1" spc="2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2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271614" y="1285860"/>
          <a:ext cx="7086600" cy="3919537"/>
        </p:xfrm>
        <a:graphic>
          <a:graphicData uri="http://schemas.openxmlformats.org/presentationml/2006/ole">
            <p:oleObj spid="_x0000_s529410" name="Document" r:id="rId3" imgW="7874362" imgH="4359346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825515" y="1928802"/>
          <a:ext cx="5961063" cy="1206500"/>
        </p:xfrm>
        <a:graphic>
          <a:graphicData uri="http://schemas.openxmlformats.org/presentationml/2006/ole">
            <p:oleObj spid="_x0000_s530434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58915" y="3225820"/>
          <a:ext cx="7242175" cy="3060700"/>
        </p:xfrm>
        <a:graphic>
          <a:graphicData uri="http://schemas.openxmlformats.org/presentationml/2006/ole">
            <p:oleObj spid="_x0000_s530435" name="Document" r:id="rId4" imgW="8107273" imgH="341468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241450" y="1279525"/>
          <a:ext cx="6973888" cy="3792538"/>
        </p:xfrm>
        <a:graphic>
          <a:graphicData uri="http://schemas.openxmlformats.org/presentationml/2006/ole">
            <p:oleObj spid="_x0000_s531458" name="Document" r:id="rId3" imgW="8017277" imgH="4359346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854075" y="1925638"/>
          <a:ext cx="5864225" cy="1182687"/>
        </p:xfrm>
        <a:graphic>
          <a:graphicData uri="http://schemas.openxmlformats.org/presentationml/2006/ole">
            <p:oleObj spid="_x0000_s532482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14414" y="3225820"/>
          <a:ext cx="7242175" cy="3060700"/>
        </p:xfrm>
        <a:graphic>
          <a:graphicData uri="http://schemas.openxmlformats.org/presentationml/2006/ole">
            <p:oleObj spid="_x0000_s532483" name="Document" r:id="rId4" imgW="8107273" imgH="341468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352550" y="1841500"/>
          <a:ext cx="6754813" cy="4864100"/>
        </p:xfrm>
        <a:graphic>
          <a:graphicData uri="http://schemas.openxmlformats.org/presentationml/2006/ole">
            <p:oleObj spid="_x0000_s533506" name="Document" r:id="rId3" imgW="8521979" imgH="614210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142976" y="1857364"/>
          <a:ext cx="7156450" cy="1073150"/>
        </p:xfrm>
        <a:graphic>
          <a:graphicData uri="http://schemas.openxmlformats.org/presentationml/2006/ole">
            <p:oleObj spid="_x0000_s534530" name="Document" r:id="rId3" imgW="8012957" imgH="1197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71538" y="3143248"/>
          <a:ext cx="7546975" cy="3840162"/>
        </p:xfrm>
        <a:graphic>
          <a:graphicData uri="http://schemas.openxmlformats.org/presentationml/2006/ole">
            <p:oleObj spid="_x0000_s534531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941415" y="1924087"/>
          <a:ext cx="7631113" cy="6791325"/>
        </p:xfrm>
        <a:graphic>
          <a:graphicData uri="http://schemas.openxmlformats.org/presentationml/2006/ole">
            <p:oleObj spid="_x0000_s535554" name="Document" r:id="rId3" imgW="9769475" imgH="873278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>
                <a:ea typeface="黑体" pitchFamily="49" charset="-122"/>
              </a:rPr>
              <a:t>通性通法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071538" y="1857364"/>
          <a:ext cx="7156450" cy="1073150"/>
        </p:xfrm>
        <a:graphic>
          <a:graphicData uri="http://schemas.openxmlformats.org/presentationml/2006/ole">
            <p:oleObj spid="_x0000_s536578" name="Document" r:id="rId3" imgW="8012957" imgH="1197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0100" y="3303614"/>
          <a:ext cx="7546975" cy="3840162"/>
        </p:xfrm>
        <a:graphic>
          <a:graphicData uri="http://schemas.openxmlformats.org/presentationml/2006/ole">
            <p:oleObj spid="_x0000_s536579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301775" y="1731963"/>
          <a:ext cx="6913563" cy="4437062"/>
        </p:xfrm>
        <a:graphic>
          <a:graphicData uri="http://schemas.openxmlformats.org/presentationml/2006/ole">
            <p:oleObj spid="_x0000_s537602" name="Document" r:id="rId3" imgW="9007708" imgH="5793134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3088" y="1719263"/>
          <a:ext cx="6192837" cy="2170112"/>
        </p:xfrm>
        <a:graphic>
          <a:graphicData uri="http://schemas.openxmlformats.org/presentationml/2006/ole">
            <p:oleObj spid="_x0000_s538626" name="Document" r:id="rId3" imgW="7575212" imgH="2659024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0100" y="3017838"/>
          <a:ext cx="7546975" cy="3840162"/>
        </p:xfrm>
        <a:graphic>
          <a:graphicData uri="http://schemas.openxmlformats.org/presentationml/2006/ole">
            <p:oleObj spid="_x0000_s538627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</p:grpSp>
      <p:sp>
        <p:nvSpPr>
          <p:cNvPr id="12291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2522" name="Object 10"/>
          <p:cNvGraphicFramePr>
            <a:graphicFrameLocks noChangeAspect="1"/>
          </p:cNvGraphicFramePr>
          <p:nvPr/>
        </p:nvGraphicFramePr>
        <p:xfrm>
          <a:off x="714348" y="1071546"/>
          <a:ext cx="7759700" cy="5738813"/>
        </p:xfrm>
        <a:graphic>
          <a:graphicData uri="http://schemas.openxmlformats.org/presentationml/2006/ole">
            <p:oleObj spid="_x0000_s497666" name="Document" r:id="rId4" imgW="8673782" imgH="6745617" progId="Word.Document.8">
              <p:embed/>
            </p:oleObj>
          </a:graphicData>
        </a:graphic>
      </p:graphicFrame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b="1" spc="2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2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排列问题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14414" y="1711353"/>
          <a:ext cx="7156450" cy="5718175"/>
        </p:xfrm>
        <a:graphic>
          <a:graphicData uri="http://schemas.openxmlformats.org/presentationml/2006/ole">
            <p:oleObj spid="_x0000_s539650" name="Document" r:id="rId3" imgW="8348825" imgH="667564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52550" y="1214443"/>
          <a:ext cx="6657975" cy="3000375"/>
        </p:xfrm>
        <a:graphic>
          <a:graphicData uri="http://schemas.openxmlformats.org/presentationml/2006/ole">
            <p:oleObj spid="_x0000_s540674" name="Document" r:id="rId4" imgW="7538493" imgH="3406762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357290" y="4357694"/>
          <a:ext cx="6107112" cy="2133600"/>
        </p:xfrm>
        <a:graphic>
          <a:graphicData uri="http://schemas.openxmlformats.org/presentationml/2006/ole">
            <p:oleObj spid="_x0000_s540675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73150" y="1446236"/>
          <a:ext cx="7388225" cy="5340350"/>
        </p:xfrm>
        <a:graphic>
          <a:graphicData uri="http://schemas.openxmlformats.org/presentationml/2006/ole">
            <p:oleObj spid="_x0000_s541698" name="Document" r:id="rId4" imgW="9467935" imgH="685845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316038" y="1536719"/>
          <a:ext cx="6559550" cy="4535487"/>
        </p:xfrm>
        <a:graphic>
          <a:graphicData uri="http://schemas.openxmlformats.org/presentationml/2006/ole">
            <p:oleObj spid="_x0000_s542722" name="Document" r:id="rId3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69988" y="1155727"/>
          <a:ext cx="7254875" cy="6059487"/>
        </p:xfrm>
        <a:graphic>
          <a:graphicData uri="http://schemas.openxmlformats.org/presentationml/2006/ole">
            <p:oleObj spid="_x0000_s543746" name="Document" r:id="rId3" imgW="8217069" imgH="687076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69925" y="1571612"/>
          <a:ext cx="6108700" cy="2133600"/>
        </p:xfrm>
        <a:graphic>
          <a:graphicData uri="http://schemas.openxmlformats.org/presentationml/2006/ole">
            <p:oleObj spid="_x0000_s544770" name="Document" r:id="rId4" imgW="7575212" imgH="2659024" progId="Word.Document.8">
              <p:embed/>
            </p:oleObj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127152" y="2782912"/>
          <a:ext cx="7302500" cy="4217988"/>
        </p:xfrm>
        <a:graphic>
          <a:graphicData uri="http://schemas.openxmlformats.org/presentationml/2006/ole">
            <p:oleObj spid="_x0000_s544771" name="Document" r:id="rId5" imgW="8913072" imgH="51571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28670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组合问题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66838" y="2055847"/>
          <a:ext cx="7119938" cy="6230937"/>
        </p:xfrm>
        <a:graphic>
          <a:graphicData uri="http://schemas.openxmlformats.org/presentationml/2006/ole">
            <p:oleObj spid="_x0000_s545794" name="Document" r:id="rId3" imgW="8976042" imgH="787583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19200" y="1352550"/>
          <a:ext cx="6827838" cy="3024188"/>
        </p:xfrm>
        <a:graphic>
          <a:graphicData uri="http://schemas.openxmlformats.org/presentationml/2006/ole">
            <p:oleObj spid="_x0000_s546818" name="Document" r:id="rId4" imgW="7969038" imgH="3529165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77944" y="3795730"/>
          <a:ext cx="6108700" cy="2133600"/>
        </p:xfrm>
        <a:graphic>
          <a:graphicData uri="http://schemas.openxmlformats.org/presentationml/2006/ole">
            <p:oleObj spid="_x0000_s546819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06500" y="1365250"/>
          <a:ext cx="7083425" cy="6278563"/>
        </p:xfrm>
        <a:graphic>
          <a:graphicData uri="http://schemas.openxmlformats.org/presentationml/2006/ole">
            <p:oleObj spid="_x0000_s547842" name="Document" r:id="rId4" imgW="8644636" imgH="76786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52551" y="1573213"/>
          <a:ext cx="7205663" cy="2998787"/>
        </p:xfrm>
        <a:graphic>
          <a:graphicData uri="http://schemas.openxmlformats.org/presentationml/2006/ole">
            <p:oleObj spid="_x0000_s548866" name="Document" r:id="rId4" imgW="740889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aseline="-25000"/>
            </a:p>
          </p:txBody>
        </p:sp>
      </p:grpSp>
      <p:sp>
        <p:nvSpPr>
          <p:cNvPr id="13315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9" name="动作按钮: 自定义 8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2522" name="Object 10"/>
          <p:cNvGraphicFramePr>
            <a:graphicFrameLocks noChangeAspect="1"/>
          </p:cNvGraphicFramePr>
          <p:nvPr/>
        </p:nvGraphicFramePr>
        <p:xfrm>
          <a:off x="900113" y="1554190"/>
          <a:ext cx="7488237" cy="5732462"/>
        </p:xfrm>
        <a:graphic>
          <a:graphicData uri="http://schemas.openxmlformats.org/presentationml/2006/ole">
            <p:oleObj spid="_x0000_s498690" name="Document" r:id="rId4" imgW="8329026" imgH="6378634" progId="Word.Document.8">
              <p:embed/>
            </p:oleObj>
          </a:graphicData>
        </a:graphic>
      </p:graphicFrame>
      <p:sp>
        <p:nvSpPr>
          <p:cNvPr id="10" name="同侧圆角矩形 9"/>
          <p:cNvSpPr/>
          <p:nvPr/>
        </p:nvSpPr>
        <p:spPr>
          <a:xfrm>
            <a:off x="3314700" y="508000"/>
            <a:ext cx="2484438" cy="473075"/>
          </a:xfrm>
          <a:prstGeom prst="round2SameRect">
            <a:avLst/>
          </a:prstGeom>
          <a:gradFill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b="1" spc="2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2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22363" y="1057302"/>
          <a:ext cx="7229475" cy="6229350"/>
        </p:xfrm>
        <a:graphic>
          <a:graphicData uri="http://schemas.openxmlformats.org/presentationml/2006/ole">
            <p:oleObj spid="_x0000_s549890" name="Document" r:id="rId4" imgW="9261750" imgH="799985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00100" y="2876550"/>
          <a:ext cx="7546975" cy="4341813"/>
        </p:xfrm>
        <a:graphic>
          <a:graphicData uri="http://schemas.openxmlformats.org/presentationml/2006/ole">
            <p:oleObj spid="_x0000_s550914" name="Document" r:id="rId3" imgW="9589918" imgH="556636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06440" y="1643050"/>
          <a:ext cx="6108700" cy="2133600"/>
        </p:xfrm>
        <a:graphic>
          <a:graphicData uri="http://schemas.openxmlformats.org/presentationml/2006/ole">
            <p:oleObj spid="_x0000_s550915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分组分配问题</a:t>
            </a:r>
            <a:endParaRPr lang="en-US" altLang="zh-CN" dirty="0" smtClean="0"/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考向</a:t>
            </a:r>
            <a:r>
              <a:rPr lang="en-US" dirty="0" smtClean="0"/>
              <a:t>1</a:t>
            </a:r>
            <a:r>
              <a:rPr lang="zh-CN" altLang="en-US" dirty="0" smtClean="0"/>
              <a:t>　　　整体均分问题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46175" y="2609886"/>
          <a:ext cx="7229475" cy="5962650"/>
        </p:xfrm>
        <a:graphic>
          <a:graphicData uri="http://schemas.openxmlformats.org/presentationml/2006/ole">
            <p:oleObj spid="_x0000_s551938" name="Document" r:id="rId3" imgW="9421516" imgH="778678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14414" y="1214422"/>
          <a:ext cx="6900863" cy="3097213"/>
        </p:xfrm>
        <a:graphic>
          <a:graphicData uri="http://schemas.openxmlformats.org/presentationml/2006/ole">
            <p:oleObj spid="_x0000_s552962" name="Document" r:id="rId4" imgW="7931600" imgH="3565526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963630" y="3786190"/>
          <a:ext cx="6108700" cy="2133600"/>
        </p:xfrm>
        <a:graphic>
          <a:graphicData uri="http://schemas.openxmlformats.org/presentationml/2006/ole">
            <p:oleObj spid="_x0000_s552963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96963" y="1258912"/>
          <a:ext cx="7278687" cy="5741988"/>
        </p:xfrm>
        <a:graphic>
          <a:graphicData uri="http://schemas.openxmlformats.org/presentationml/2006/ole">
            <p:oleObj spid="_x0000_s553986" name="Document" r:id="rId4" imgW="9181507" imgH="72571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87477" y="1571612"/>
          <a:ext cx="7242175" cy="2803525"/>
        </p:xfrm>
        <a:graphic>
          <a:graphicData uri="http://schemas.openxmlformats.org/presentationml/2006/ole">
            <p:oleObj spid="_x0000_s555010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28739" y="1133501"/>
          <a:ext cx="7229475" cy="6010275"/>
        </p:xfrm>
        <a:graphic>
          <a:graphicData uri="http://schemas.openxmlformats.org/presentationml/2006/ole">
            <p:oleObj spid="_x0000_s556034" name="Document" r:id="rId4" imgW="9261750" imgH="77121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33475" y="2828925"/>
          <a:ext cx="7242175" cy="4389438"/>
        </p:xfrm>
        <a:graphic>
          <a:graphicData uri="http://schemas.openxmlformats.org/presentationml/2006/ole">
            <p:oleObj spid="_x0000_s557058" name="Document" r:id="rId3" imgW="9765517" imgH="5928327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30265" y="1785926"/>
          <a:ext cx="5913437" cy="2073275"/>
        </p:xfrm>
        <a:graphic>
          <a:graphicData uri="http://schemas.openxmlformats.org/presentationml/2006/ole">
            <p:oleObj spid="_x0000_s557059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　　部分均分问题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46175" y="1966944"/>
          <a:ext cx="7229475" cy="5962650"/>
        </p:xfrm>
        <a:graphic>
          <a:graphicData uri="http://schemas.openxmlformats.org/presentationml/2006/ole">
            <p:oleObj spid="_x0000_s558082" name="Document" r:id="rId3" imgW="9421516" imgH="779796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56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排列与组合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14414" y="1260481"/>
          <a:ext cx="6900863" cy="3097213"/>
        </p:xfrm>
        <a:graphic>
          <a:graphicData uri="http://schemas.openxmlformats.org/presentationml/2006/ole">
            <p:oleObj spid="_x0000_s559106" name="Document" r:id="rId4" imgW="7931600" imgH="3565526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06506" y="3786190"/>
          <a:ext cx="6108700" cy="2133600"/>
        </p:xfrm>
        <a:graphic>
          <a:graphicData uri="http://schemas.openxmlformats.org/presentationml/2006/ole">
            <p:oleObj spid="_x0000_s559107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3049</TotalTime>
  <Pages>0</Pages>
  <Words>3534</Words>
  <Characters>0</Characters>
  <Application>Microsoft Office PowerPoint</Application>
  <DocSecurity>0</DocSecurity>
  <PresentationFormat>全屏显示(4:3)</PresentationFormat>
  <Lines>0</Lines>
  <Paragraphs>1537</Paragraphs>
  <Slides>507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507</vt:i4>
      </vt:variant>
    </vt:vector>
  </HeadingPairs>
  <TitlesOfParts>
    <vt:vector size="509" baseType="lpstr">
      <vt:lpstr>1_Office 主题​​</vt:lpstr>
      <vt:lpstr>Document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幻灯片 108</vt:lpstr>
      <vt:lpstr>幻灯片 109</vt:lpstr>
      <vt:lpstr>幻灯片 110</vt:lpstr>
      <vt:lpstr>幻灯片 111</vt:lpstr>
      <vt:lpstr>幻灯片 112</vt:lpstr>
      <vt:lpstr>幻灯片 113</vt:lpstr>
      <vt:lpstr>幻灯片 114</vt:lpstr>
      <vt:lpstr>幻灯片 115</vt:lpstr>
      <vt:lpstr>幻灯片 116</vt:lpstr>
      <vt:lpstr>幻灯片 117</vt:lpstr>
      <vt:lpstr>幻灯片 118</vt:lpstr>
      <vt:lpstr>幻灯片 119</vt:lpstr>
      <vt:lpstr>幻灯片 120</vt:lpstr>
      <vt:lpstr>幻灯片 121</vt:lpstr>
      <vt:lpstr>幻灯片 122</vt:lpstr>
      <vt:lpstr>幻灯片 123</vt:lpstr>
      <vt:lpstr>幻灯片 124</vt:lpstr>
      <vt:lpstr>幻灯片 125</vt:lpstr>
      <vt:lpstr>幻灯片 126</vt:lpstr>
      <vt:lpstr>幻灯片 127</vt:lpstr>
      <vt:lpstr>幻灯片 128</vt:lpstr>
      <vt:lpstr>幻灯片 129</vt:lpstr>
      <vt:lpstr>幻灯片 130</vt:lpstr>
      <vt:lpstr>幻灯片 131</vt:lpstr>
      <vt:lpstr>幻灯片 132</vt:lpstr>
      <vt:lpstr>幻灯片 133</vt:lpstr>
      <vt:lpstr>幻灯片 134</vt:lpstr>
      <vt:lpstr>幻灯片 135</vt:lpstr>
      <vt:lpstr>幻灯片 136</vt:lpstr>
      <vt:lpstr>幻灯片 137</vt:lpstr>
      <vt:lpstr>幻灯片 138</vt:lpstr>
      <vt:lpstr>幻灯片 139</vt:lpstr>
      <vt:lpstr>幻灯片 140</vt:lpstr>
      <vt:lpstr>幻灯片 141</vt:lpstr>
      <vt:lpstr>幻灯片 142</vt:lpstr>
      <vt:lpstr>幻灯片 143</vt:lpstr>
      <vt:lpstr>幻灯片 144</vt:lpstr>
      <vt:lpstr>幻灯片 145</vt:lpstr>
      <vt:lpstr>幻灯片 146</vt:lpstr>
      <vt:lpstr>幻灯片 147</vt:lpstr>
      <vt:lpstr>幻灯片 148</vt:lpstr>
      <vt:lpstr>幻灯片 149</vt:lpstr>
      <vt:lpstr>幻灯片 150</vt:lpstr>
      <vt:lpstr>幻灯片 151</vt:lpstr>
      <vt:lpstr>幻灯片 152</vt:lpstr>
      <vt:lpstr>幻灯片 153</vt:lpstr>
      <vt:lpstr>幻灯片 154</vt:lpstr>
      <vt:lpstr>幻灯片 155</vt:lpstr>
      <vt:lpstr>幻灯片 156</vt:lpstr>
      <vt:lpstr>幻灯片 157</vt:lpstr>
      <vt:lpstr>幻灯片 158</vt:lpstr>
      <vt:lpstr>幻灯片 159</vt:lpstr>
      <vt:lpstr>幻灯片 160</vt:lpstr>
      <vt:lpstr>幻灯片 161</vt:lpstr>
      <vt:lpstr>幻灯片 162</vt:lpstr>
      <vt:lpstr>幻灯片 163</vt:lpstr>
      <vt:lpstr>幻灯片 164</vt:lpstr>
      <vt:lpstr>幻灯片 165</vt:lpstr>
      <vt:lpstr>幻灯片 166</vt:lpstr>
      <vt:lpstr>幻灯片 167</vt:lpstr>
      <vt:lpstr>幻灯片 168</vt:lpstr>
      <vt:lpstr>幻灯片 169</vt:lpstr>
      <vt:lpstr>幻灯片 170</vt:lpstr>
      <vt:lpstr>幻灯片 171</vt:lpstr>
      <vt:lpstr>幻灯片 172</vt:lpstr>
      <vt:lpstr>幻灯片 173</vt:lpstr>
      <vt:lpstr>幻灯片 174</vt:lpstr>
      <vt:lpstr>幻灯片 175</vt:lpstr>
      <vt:lpstr>幻灯片 176</vt:lpstr>
      <vt:lpstr>幻灯片 177</vt:lpstr>
      <vt:lpstr>幻灯片 178</vt:lpstr>
      <vt:lpstr>幻灯片 179</vt:lpstr>
      <vt:lpstr>幻灯片 180</vt:lpstr>
      <vt:lpstr>幻灯片 181</vt:lpstr>
      <vt:lpstr>幻灯片 182</vt:lpstr>
      <vt:lpstr>幻灯片 183</vt:lpstr>
      <vt:lpstr>幻灯片 184</vt:lpstr>
      <vt:lpstr>幻灯片 185</vt:lpstr>
      <vt:lpstr>幻灯片 186</vt:lpstr>
      <vt:lpstr>幻灯片 187</vt:lpstr>
      <vt:lpstr>幻灯片 188</vt:lpstr>
      <vt:lpstr>幻灯片 189</vt:lpstr>
      <vt:lpstr>幻灯片 190</vt:lpstr>
      <vt:lpstr>幻灯片 191</vt:lpstr>
      <vt:lpstr>幻灯片 192</vt:lpstr>
      <vt:lpstr>幻灯片 193</vt:lpstr>
      <vt:lpstr>幻灯片 194</vt:lpstr>
      <vt:lpstr>幻灯片 195</vt:lpstr>
      <vt:lpstr>幻灯片 196</vt:lpstr>
      <vt:lpstr>幻灯片 197</vt:lpstr>
      <vt:lpstr>幻灯片 198</vt:lpstr>
      <vt:lpstr>幻灯片 199</vt:lpstr>
      <vt:lpstr>幻灯片 200</vt:lpstr>
      <vt:lpstr>幻灯片 201</vt:lpstr>
      <vt:lpstr>幻灯片 202</vt:lpstr>
      <vt:lpstr>幻灯片 203</vt:lpstr>
      <vt:lpstr>幻灯片 204</vt:lpstr>
      <vt:lpstr>幻灯片 205</vt:lpstr>
      <vt:lpstr>幻灯片 206</vt:lpstr>
      <vt:lpstr>幻灯片 207</vt:lpstr>
      <vt:lpstr>幻灯片 208</vt:lpstr>
      <vt:lpstr>幻灯片 209</vt:lpstr>
      <vt:lpstr>幻灯片 210</vt:lpstr>
      <vt:lpstr>幻灯片 211</vt:lpstr>
      <vt:lpstr>幻灯片 212</vt:lpstr>
      <vt:lpstr>幻灯片 213</vt:lpstr>
      <vt:lpstr>幻灯片 214</vt:lpstr>
      <vt:lpstr>幻灯片 215</vt:lpstr>
      <vt:lpstr>幻灯片 216</vt:lpstr>
      <vt:lpstr>幻灯片 217</vt:lpstr>
      <vt:lpstr>幻灯片 218</vt:lpstr>
      <vt:lpstr>幻灯片 219</vt:lpstr>
      <vt:lpstr>幻灯片 220</vt:lpstr>
      <vt:lpstr>幻灯片 221</vt:lpstr>
      <vt:lpstr>幻灯片 222</vt:lpstr>
      <vt:lpstr>幻灯片 223</vt:lpstr>
      <vt:lpstr>幻灯片 224</vt:lpstr>
      <vt:lpstr>幻灯片 225</vt:lpstr>
      <vt:lpstr>幻灯片 226</vt:lpstr>
      <vt:lpstr>幻灯片 227</vt:lpstr>
      <vt:lpstr>幻灯片 228</vt:lpstr>
      <vt:lpstr>幻灯片 229</vt:lpstr>
      <vt:lpstr>幻灯片 230</vt:lpstr>
      <vt:lpstr>幻灯片 231</vt:lpstr>
      <vt:lpstr>幻灯片 232</vt:lpstr>
      <vt:lpstr>幻灯片 233</vt:lpstr>
      <vt:lpstr>幻灯片 234</vt:lpstr>
      <vt:lpstr>幻灯片 235</vt:lpstr>
      <vt:lpstr>幻灯片 236</vt:lpstr>
      <vt:lpstr>幻灯片 237</vt:lpstr>
      <vt:lpstr>幻灯片 238</vt:lpstr>
      <vt:lpstr>幻灯片 239</vt:lpstr>
      <vt:lpstr>幻灯片 240</vt:lpstr>
      <vt:lpstr>幻灯片 241</vt:lpstr>
      <vt:lpstr>幻灯片 242</vt:lpstr>
      <vt:lpstr>幻灯片 243</vt:lpstr>
      <vt:lpstr>幻灯片 244</vt:lpstr>
      <vt:lpstr>幻灯片 245</vt:lpstr>
      <vt:lpstr>幻灯片 246</vt:lpstr>
      <vt:lpstr>幻灯片 247</vt:lpstr>
      <vt:lpstr>幻灯片 248</vt:lpstr>
      <vt:lpstr>幻灯片 249</vt:lpstr>
      <vt:lpstr>幻灯片 250</vt:lpstr>
      <vt:lpstr>幻灯片 251</vt:lpstr>
      <vt:lpstr>幻灯片 252</vt:lpstr>
      <vt:lpstr>幻灯片 253</vt:lpstr>
      <vt:lpstr>幻灯片 254</vt:lpstr>
      <vt:lpstr>幻灯片 255</vt:lpstr>
      <vt:lpstr>幻灯片 256</vt:lpstr>
      <vt:lpstr>幻灯片 257</vt:lpstr>
      <vt:lpstr>幻灯片 258</vt:lpstr>
      <vt:lpstr>幻灯片 259</vt:lpstr>
      <vt:lpstr>幻灯片 260</vt:lpstr>
      <vt:lpstr>幻灯片 261</vt:lpstr>
      <vt:lpstr>幻灯片 262</vt:lpstr>
      <vt:lpstr>幻灯片 263</vt:lpstr>
      <vt:lpstr>幻灯片 264</vt:lpstr>
      <vt:lpstr>幻灯片 265</vt:lpstr>
      <vt:lpstr>幻灯片 266</vt:lpstr>
      <vt:lpstr>幻灯片 267</vt:lpstr>
      <vt:lpstr>幻灯片 268</vt:lpstr>
      <vt:lpstr>幻灯片 269</vt:lpstr>
      <vt:lpstr>幻灯片 270</vt:lpstr>
      <vt:lpstr>幻灯片 271</vt:lpstr>
      <vt:lpstr>幻灯片 272</vt:lpstr>
      <vt:lpstr>幻灯片 273</vt:lpstr>
      <vt:lpstr>幻灯片 274</vt:lpstr>
      <vt:lpstr>幻灯片 275</vt:lpstr>
      <vt:lpstr>幻灯片 276</vt:lpstr>
      <vt:lpstr>幻灯片 277</vt:lpstr>
      <vt:lpstr>幻灯片 278</vt:lpstr>
      <vt:lpstr>幻灯片 279</vt:lpstr>
      <vt:lpstr>幻灯片 280</vt:lpstr>
      <vt:lpstr>幻灯片 281</vt:lpstr>
      <vt:lpstr>幻灯片 282</vt:lpstr>
      <vt:lpstr>幻灯片 283</vt:lpstr>
      <vt:lpstr>幻灯片 284</vt:lpstr>
      <vt:lpstr>幻灯片 285</vt:lpstr>
      <vt:lpstr>幻灯片 286</vt:lpstr>
      <vt:lpstr>幻灯片 287</vt:lpstr>
      <vt:lpstr>幻灯片 288</vt:lpstr>
      <vt:lpstr>幻灯片 289</vt:lpstr>
      <vt:lpstr>幻灯片 290</vt:lpstr>
      <vt:lpstr>幻灯片 291</vt:lpstr>
      <vt:lpstr>幻灯片 292</vt:lpstr>
      <vt:lpstr>幻灯片 293</vt:lpstr>
      <vt:lpstr>幻灯片 294</vt:lpstr>
      <vt:lpstr>幻灯片 295</vt:lpstr>
      <vt:lpstr>幻灯片 296</vt:lpstr>
      <vt:lpstr>幻灯片 297</vt:lpstr>
      <vt:lpstr>幻灯片 298</vt:lpstr>
      <vt:lpstr>幻灯片 299</vt:lpstr>
      <vt:lpstr>幻灯片 300</vt:lpstr>
      <vt:lpstr>幻灯片 301</vt:lpstr>
      <vt:lpstr>幻灯片 302</vt:lpstr>
      <vt:lpstr>幻灯片 303</vt:lpstr>
      <vt:lpstr>幻灯片 304</vt:lpstr>
      <vt:lpstr>幻灯片 305</vt:lpstr>
      <vt:lpstr>幻灯片 306</vt:lpstr>
      <vt:lpstr>幻灯片 307</vt:lpstr>
      <vt:lpstr>幻灯片 308</vt:lpstr>
      <vt:lpstr>幻灯片 309</vt:lpstr>
      <vt:lpstr>幻灯片 310</vt:lpstr>
      <vt:lpstr>幻灯片 311</vt:lpstr>
      <vt:lpstr>幻灯片 312</vt:lpstr>
      <vt:lpstr>幻灯片 313</vt:lpstr>
      <vt:lpstr>幻灯片 314</vt:lpstr>
      <vt:lpstr>幻灯片 315</vt:lpstr>
      <vt:lpstr>幻灯片 316</vt:lpstr>
      <vt:lpstr>幻灯片 317</vt:lpstr>
      <vt:lpstr>幻灯片 318</vt:lpstr>
      <vt:lpstr>幻灯片 319</vt:lpstr>
      <vt:lpstr>幻灯片 320</vt:lpstr>
      <vt:lpstr>幻灯片 321</vt:lpstr>
      <vt:lpstr>幻灯片 322</vt:lpstr>
      <vt:lpstr>幻灯片 323</vt:lpstr>
      <vt:lpstr>幻灯片 324</vt:lpstr>
      <vt:lpstr>幻灯片 325</vt:lpstr>
      <vt:lpstr>幻灯片 326</vt:lpstr>
      <vt:lpstr>幻灯片 327</vt:lpstr>
      <vt:lpstr>幻灯片 328</vt:lpstr>
      <vt:lpstr>幻灯片 329</vt:lpstr>
      <vt:lpstr>幻灯片 330</vt:lpstr>
      <vt:lpstr>幻灯片 331</vt:lpstr>
      <vt:lpstr>幻灯片 332</vt:lpstr>
      <vt:lpstr>幻灯片 333</vt:lpstr>
      <vt:lpstr>幻灯片 334</vt:lpstr>
      <vt:lpstr>幻灯片 335</vt:lpstr>
      <vt:lpstr>幻灯片 336</vt:lpstr>
      <vt:lpstr>幻灯片 337</vt:lpstr>
      <vt:lpstr>幻灯片 338</vt:lpstr>
      <vt:lpstr>幻灯片 339</vt:lpstr>
      <vt:lpstr>幻灯片 340</vt:lpstr>
      <vt:lpstr>幻灯片 341</vt:lpstr>
      <vt:lpstr>幻灯片 342</vt:lpstr>
      <vt:lpstr>幻灯片 343</vt:lpstr>
      <vt:lpstr>幻灯片 344</vt:lpstr>
      <vt:lpstr>幻灯片 345</vt:lpstr>
      <vt:lpstr>幻灯片 346</vt:lpstr>
      <vt:lpstr>幻灯片 347</vt:lpstr>
      <vt:lpstr>幻灯片 348</vt:lpstr>
      <vt:lpstr>幻灯片 349</vt:lpstr>
      <vt:lpstr>幻灯片 350</vt:lpstr>
      <vt:lpstr>幻灯片 351</vt:lpstr>
      <vt:lpstr>幻灯片 352</vt:lpstr>
      <vt:lpstr>幻灯片 353</vt:lpstr>
      <vt:lpstr>幻灯片 354</vt:lpstr>
      <vt:lpstr>幻灯片 355</vt:lpstr>
      <vt:lpstr>幻灯片 356</vt:lpstr>
      <vt:lpstr>幻灯片 357</vt:lpstr>
      <vt:lpstr>幻灯片 358</vt:lpstr>
      <vt:lpstr>幻灯片 359</vt:lpstr>
      <vt:lpstr>幻灯片 360</vt:lpstr>
      <vt:lpstr>幻灯片 361</vt:lpstr>
      <vt:lpstr>幻灯片 362</vt:lpstr>
      <vt:lpstr>幻灯片 363</vt:lpstr>
      <vt:lpstr>幻灯片 364</vt:lpstr>
      <vt:lpstr>幻灯片 365</vt:lpstr>
      <vt:lpstr>幻灯片 366</vt:lpstr>
      <vt:lpstr>幻灯片 367</vt:lpstr>
      <vt:lpstr>幻灯片 368</vt:lpstr>
      <vt:lpstr>幻灯片 369</vt:lpstr>
      <vt:lpstr>幻灯片 370</vt:lpstr>
      <vt:lpstr>幻灯片 371</vt:lpstr>
      <vt:lpstr>幻灯片 372</vt:lpstr>
      <vt:lpstr>幻灯片 373</vt:lpstr>
      <vt:lpstr>幻灯片 374</vt:lpstr>
      <vt:lpstr>幻灯片 375</vt:lpstr>
      <vt:lpstr>幻灯片 376</vt:lpstr>
      <vt:lpstr>幻灯片 377</vt:lpstr>
      <vt:lpstr>幻灯片 378</vt:lpstr>
      <vt:lpstr>幻灯片 379</vt:lpstr>
      <vt:lpstr>幻灯片 380</vt:lpstr>
      <vt:lpstr>幻灯片 381</vt:lpstr>
      <vt:lpstr>幻灯片 382</vt:lpstr>
      <vt:lpstr>幻灯片 383</vt:lpstr>
      <vt:lpstr>幻灯片 384</vt:lpstr>
      <vt:lpstr>幻灯片 385</vt:lpstr>
      <vt:lpstr>幻灯片 386</vt:lpstr>
      <vt:lpstr>幻灯片 387</vt:lpstr>
      <vt:lpstr>幻灯片 388</vt:lpstr>
      <vt:lpstr>幻灯片 389</vt:lpstr>
      <vt:lpstr>幻灯片 390</vt:lpstr>
      <vt:lpstr>幻灯片 391</vt:lpstr>
      <vt:lpstr>幻灯片 392</vt:lpstr>
      <vt:lpstr>幻灯片 393</vt:lpstr>
      <vt:lpstr>幻灯片 394</vt:lpstr>
      <vt:lpstr>幻灯片 395</vt:lpstr>
      <vt:lpstr>幻灯片 396</vt:lpstr>
      <vt:lpstr>幻灯片 397</vt:lpstr>
      <vt:lpstr>幻灯片 398</vt:lpstr>
      <vt:lpstr>幻灯片 399</vt:lpstr>
      <vt:lpstr>幻灯片 400</vt:lpstr>
      <vt:lpstr>幻灯片 401</vt:lpstr>
      <vt:lpstr>幻灯片 402</vt:lpstr>
      <vt:lpstr>幻灯片 403</vt:lpstr>
      <vt:lpstr>幻灯片 404</vt:lpstr>
      <vt:lpstr>幻灯片 405</vt:lpstr>
      <vt:lpstr>幻灯片 406</vt:lpstr>
      <vt:lpstr>幻灯片 407</vt:lpstr>
      <vt:lpstr>幻灯片 408</vt:lpstr>
      <vt:lpstr>幻灯片 409</vt:lpstr>
      <vt:lpstr>幻灯片 410</vt:lpstr>
      <vt:lpstr>幻灯片 411</vt:lpstr>
      <vt:lpstr>幻灯片 412</vt:lpstr>
      <vt:lpstr>幻灯片 413</vt:lpstr>
      <vt:lpstr>幻灯片 414</vt:lpstr>
      <vt:lpstr>幻灯片 415</vt:lpstr>
      <vt:lpstr>幻灯片 416</vt:lpstr>
      <vt:lpstr>幻灯片 417</vt:lpstr>
      <vt:lpstr>幻灯片 418</vt:lpstr>
      <vt:lpstr>幻灯片 419</vt:lpstr>
      <vt:lpstr>幻灯片 420</vt:lpstr>
      <vt:lpstr>幻灯片 421</vt:lpstr>
      <vt:lpstr>幻灯片 422</vt:lpstr>
      <vt:lpstr>幻灯片 423</vt:lpstr>
      <vt:lpstr>幻灯片 424</vt:lpstr>
      <vt:lpstr>幻灯片 425</vt:lpstr>
      <vt:lpstr>幻灯片 426</vt:lpstr>
      <vt:lpstr>幻灯片 427</vt:lpstr>
      <vt:lpstr>幻灯片 428</vt:lpstr>
      <vt:lpstr>幻灯片 429</vt:lpstr>
      <vt:lpstr>幻灯片 430</vt:lpstr>
      <vt:lpstr>幻灯片 431</vt:lpstr>
      <vt:lpstr>幻灯片 432</vt:lpstr>
      <vt:lpstr>幻灯片 433</vt:lpstr>
      <vt:lpstr>幻灯片 434</vt:lpstr>
      <vt:lpstr>幻灯片 435</vt:lpstr>
      <vt:lpstr>幻灯片 436</vt:lpstr>
      <vt:lpstr>幻灯片 437</vt:lpstr>
      <vt:lpstr>幻灯片 438</vt:lpstr>
      <vt:lpstr>幻灯片 439</vt:lpstr>
      <vt:lpstr>幻灯片 440</vt:lpstr>
      <vt:lpstr>幻灯片 441</vt:lpstr>
      <vt:lpstr>幻灯片 442</vt:lpstr>
      <vt:lpstr>幻灯片 443</vt:lpstr>
      <vt:lpstr>幻灯片 444</vt:lpstr>
      <vt:lpstr>幻灯片 445</vt:lpstr>
      <vt:lpstr>幻灯片 446</vt:lpstr>
      <vt:lpstr>幻灯片 447</vt:lpstr>
      <vt:lpstr>幻灯片 448</vt:lpstr>
      <vt:lpstr>幻灯片 449</vt:lpstr>
      <vt:lpstr>幻灯片 450</vt:lpstr>
      <vt:lpstr>幻灯片 451</vt:lpstr>
      <vt:lpstr>幻灯片 452</vt:lpstr>
      <vt:lpstr>幻灯片 453</vt:lpstr>
      <vt:lpstr>幻灯片 454</vt:lpstr>
      <vt:lpstr>幻灯片 455</vt:lpstr>
      <vt:lpstr>幻灯片 456</vt:lpstr>
      <vt:lpstr>幻灯片 457</vt:lpstr>
      <vt:lpstr>幻灯片 458</vt:lpstr>
      <vt:lpstr>幻灯片 459</vt:lpstr>
      <vt:lpstr>幻灯片 460</vt:lpstr>
      <vt:lpstr>幻灯片 461</vt:lpstr>
      <vt:lpstr>幻灯片 462</vt:lpstr>
      <vt:lpstr>幻灯片 463</vt:lpstr>
      <vt:lpstr>幻灯片 464</vt:lpstr>
      <vt:lpstr>幻灯片 465</vt:lpstr>
      <vt:lpstr>幻灯片 466</vt:lpstr>
      <vt:lpstr>幻灯片 467</vt:lpstr>
      <vt:lpstr>幻灯片 468</vt:lpstr>
      <vt:lpstr>幻灯片 469</vt:lpstr>
      <vt:lpstr>幻灯片 470</vt:lpstr>
      <vt:lpstr>幻灯片 471</vt:lpstr>
      <vt:lpstr>幻灯片 472</vt:lpstr>
      <vt:lpstr>幻灯片 473</vt:lpstr>
      <vt:lpstr>幻灯片 474</vt:lpstr>
      <vt:lpstr>幻灯片 475</vt:lpstr>
      <vt:lpstr>幻灯片 476</vt:lpstr>
      <vt:lpstr>幻灯片 477</vt:lpstr>
      <vt:lpstr>幻灯片 478</vt:lpstr>
      <vt:lpstr>幻灯片 479</vt:lpstr>
      <vt:lpstr>幻灯片 480</vt:lpstr>
      <vt:lpstr>幻灯片 481</vt:lpstr>
      <vt:lpstr>幻灯片 482</vt:lpstr>
      <vt:lpstr>幻灯片 483</vt:lpstr>
      <vt:lpstr>幻灯片 484</vt:lpstr>
      <vt:lpstr>幻灯片 485</vt:lpstr>
      <vt:lpstr>幻灯片 486</vt:lpstr>
      <vt:lpstr>幻灯片 487</vt:lpstr>
      <vt:lpstr>幻灯片 488</vt:lpstr>
      <vt:lpstr>幻灯片 489</vt:lpstr>
      <vt:lpstr>幻灯片 490</vt:lpstr>
      <vt:lpstr>幻灯片 491</vt:lpstr>
      <vt:lpstr>幻灯片 492</vt:lpstr>
      <vt:lpstr>幻灯片 493</vt:lpstr>
      <vt:lpstr>幻灯片 494</vt:lpstr>
      <vt:lpstr>幻灯片 495</vt:lpstr>
      <vt:lpstr>幻灯片 496</vt:lpstr>
      <vt:lpstr>幻灯片 497</vt:lpstr>
      <vt:lpstr>幻灯片 498</vt:lpstr>
      <vt:lpstr>幻灯片 499</vt:lpstr>
      <vt:lpstr>幻灯片 500</vt:lpstr>
      <vt:lpstr>幻灯片 501</vt:lpstr>
      <vt:lpstr>幻灯片 502</vt:lpstr>
      <vt:lpstr>幻灯片 503</vt:lpstr>
      <vt:lpstr>幻灯片 504</vt:lpstr>
      <vt:lpstr>幻灯片 505</vt:lpstr>
      <vt:lpstr>幻灯片 506</vt:lpstr>
      <vt:lpstr>幻灯片 507</vt:lpstr>
    </vt:vector>
  </TitlesOfParts>
  <Manager/>
  <Company/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微软用户</cp:lastModifiedBy>
  <cp:revision>350</cp:revision>
  <dcterms:created xsi:type="dcterms:W3CDTF">2012-12-07T08:03:34Z</dcterms:created>
  <dcterms:modified xsi:type="dcterms:W3CDTF">2016-02-29T00:44:06Z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